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ppt/revisionInfo.xml" ContentType="application/vnd.ms-powerpoint.revisioninfo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9" r:id="rId7"/>
    <p:sldId id="258" r:id="rId8"/>
    <p:sldId id="260" r:id="rId9"/>
    <p:sldId id="262" r:id="rId10"/>
    <p:sldId id="261" r:id="rId11"/>
    <p:sldId id="263" r:id="rId1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F73215-1E4B-4F10-AA04-B601D66EFBB9}" v="39" dt="2020-10-28T15:21:00.6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svg"/><Relationship Id="rId1" Type="http://schemas.openxmlformats.org/officeDocument/2006/relationships/image" Target="../media/image10.png"/><Relationship Id="rId4" Type="http://schemas.openxmlformats.org/officeDocument/2006/relationships/image" Target="../media/image1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49212-F08D-4ACB-91DF-C98277CA3FFD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D631AD1-0D6D-4996-A5FC-CA90BBAC6735}">
      <dgm:prSet/>
      <dgm:spPr/>
      <dgm:t>
        <a:bodyPr/>
        <a:lstStyle/>
        <a:p>
          <a:r>
            <a:rPr lang="pl-PL"/>
            <a:t>autor: Damian Jucha klasa 7a </a:t>
          </a:r>
          <a:endParaRPr lang="en-US"/>
        </a:p>
      </dgm:t>
    </dgm:pt>
    <dgm:pt modelId="{44375141-92C8-4C3C-B6CC-77C9D5527A39}" type="parTrans" cxnId="{32E78762-41B8-4B3F-B452-6A8316910754}">
      <dgm:prSet/>
      <dgm:spPr/>
      <dgm:t>
        <a:bodyPr/>
        <a:lstStyle/>
        <a:p>
          <a:endParaRPr lang="en-US"/>
        </a:p>
      </dgm:t>
    </dgm:pt>
    <dgm:pt modelId="{D5903CC4-3237-408D-B23D-A9CA617E6DE0}" type="sibTrans" cxnId="{32E78762-41B8-4B3F-B452-6A8316910754}">
      <dgm:prSet/>
      <dgm:spPr/>
      <dgm:t>
        <a:bodyPr/>
        <a:lstStyle/>
        <a:p>
          <a:endParaRPr lang="en-US"/>
        </a:p>
      </dgm:t>
    </dgm:pt>
    <dgm:pt modelId="{634F23B1-2AB2-4C65-AA2E-144AD05C65A6}">
      <dgm:prSet/>
      <dgm:spPr/>
      <dgm:t>
        <a:bodyPr/>
        <a:lstStyle/>
        <a:p>
          <a:r>
            <a:rPr lang="pl-PL" dirty="0"/>
            <a:t>Szkoła Podstawowa nr 4 w Wadowicach</a:t>
          </a:r>
          <a:endParaRPr lang="en-US" dirty="0"/>
        </a:p>
      </dgm:t>
    </dgm:pt>
    <dgm:pt modelId="{3B7A04B0-743B-4609-BDC8-E8F318CFF14D}" type="parTrans" cxnId="{FB9C0930-28C8-41A5-AC04-9BCC636E76A5}">
      <dgm:prSet/>
      <dgm:spPr/>
      <dgm:t>
        <a:bodyPr/>
        <a:lstStyle/>
        <a:p>
          <a:endParaRPr lang="en-US"/>
        </a:p>
      </dgm:t>
    </dgm:pt>
    <dgm:pt modelId="{BB0904E7-D842-4DF4-ACD5-5FD81C19B571}" type="sibTrans" cxnId="{FB9C0930-28C8-41A5-AC04-9BCC636E76A5}">
      <dgm:prSet/>
      <dgm:spPr/>
      <dgm:t>
        <a:bodyPr/>
        <a:lstStyle/>
        <a:p>
          <a:endParaRPr lang="en-US"/>
        </a:p>
      </dgm:t>
    </dgm:pt>
    <dgm:pt modelId="{9A55F457-1023-4F1C-AE18-D865D18E658C}" type="pres">
      <dgm:prSet presAssocID="{54D49212-F08D-4ACB-91DF-C98277CA3FFD}" presName="root" presStyleCnt="0">
        <dgm:presLayoutVars>
          <dgm:dir/>
          <dgm:resizeHandles val="exact"/>
        </dgm:presLayoutVars>
      </dgm:prSet>
      <dgm:spPr/>
    </dgm:pt>
    <dgm:pt modelId="{4B6591B5-BF58-4501-ABCC-1F1CF355782D}" type="pres">
      <dgm:prSet presAssocID="{AD631AD1-0D6D-4996-A5FC-CA90BBAC6735}" presName="compNode" presStyleCnt="0"/>
      <dgm:spPr/>
    </dgm:pt>
    <dgm:pt modelId="{9178E17C-6CD7-4AB0-BC0A-21BAF9E91FE9}" type="pres">
      <dgm:prSet presAssocID="{AD631AD1-0D6D-4996-A5FC-CA90BBAC6735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łówek"/>
        </a:ext>
      </dgm:extLst>
    </dgm:pt>
    <dgm:pt modelId="{28268B42-8543-45AC-A747-B60A2DFCF95B}" type="pres">
      <dgm:prSet presAssocID="{AD631AD1-0D6D-4996-A5FC-CA90BBAC6735}" presName="spaceRect" presStyleCnt="0"/>
      <dgm:spPr/>
    </dgm:pt>
    <dgm:pt modelId="{559F6F10-007E-4D7F-8365-9A2C6EC3EF71}" type="pres">
      <dgm:prSet presAssocID="{AD631AD1-0D6D-4996-A5FC-CA90BBAC6735}" presName="textRect" presStyleLbl="revTx" presStyleIdx="0" presStyleCnt="2">
        <dgm:presLayoutVars>
          <dgm:chMax val="1"/>
          <dgm:chPref val="1"/>
        </dgm:presLayoutVars>
      </dgm:prSet>
      <dgm:spPr/>
    </dgm:pt>
    <dgm:pt modelId="{1DD2E369-2150-438C-9F26-190ED89DFC69}" type="pres">
      <dgm:prSet presAssocID="{D5903CC4-3237-408D-B23D-A9CA617E6DE0}" presName="sibTrans" presStyleCnt="0"/>
      <dgm:spPr/>
    </dgm:pt>
    <dgm:pt modelId="{E7386B29-2055-422F-827F-44171BF2C162}" type="pres">
      <dgm:prSet presAssocID="{634F23B1-2AB2-4C65-AA2E-144AD05C65A6}" presName="compNode" presStyleCnt="0"/>
      <dgm:spPr/>
    </dgm:pt>
    <dgm:pt modelId="{6E701EEF-4DA5-4A27-8FE0-7801F85EDE30}" type="pres">
      <dgm:prSet presAssocID="{634F23B1-2AB2-4C65-AA2E-144AD05C65A6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zkoła"/>
        </a:ext>
      </dgm:extLst>
    </dgm:pt>
    <dgm:pt modelId="{AFC4643D-867F-483F-9AFA-D62500523B73}" type="pres">
      <dgm:prSet presAssocID="{634F23B1-2AB2-4C65-AA2E-144AD05C65A6}" presName="spaceRect" presStyleCnt="0"/>
      <dgm:spPr/>
    </dgm:pt>
    <dgm:pt modelId="{E38FA420-1365-44F6-86B4-E6F6644C8A0F}" type="pres">
      <dgm:prSet presAssocID="{634F23B1-2AB2-4C65-AA2E-144AD05C65A6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51514F29-1FD9-40BA-8F4B-6EFB60307D3A}" type="presOf" srcId="{54D49212-F08D-4ACB-91DF-C98277CA3FFD}" destId="{9A55F457-1023-4F1C-AE18-D865D18E658C}" srcOrd="0" destOrd="0" presId="urn:microsoft.com/office/officeart/2018/2/layout/IconLabelList"/>
    <dgm:cxn modelId="{FB9C0930-28C8-41A5-AC04-9BCC636E76A5}" srcId="{54D49212-F08D-4ACB-91DF-C98277CA3FFD}" destId="{634F23B1-2AB2-4C65-AA2E-144AD05C65A6}" srcOrd="1" destOrd="0" parTransId="{3B7A04B0-743B-4609-BDC8-E8F318CFF14D}" sibTransId="{BB0904E7-D842-4DF4-ACD5-5FD81C19B571}"/>
    <dgm:cxn modelId="{32E78762-41B8-4B3F-B452-6A8316910754}" srcId="{54D49212-F08D-4ACB-91DF-C98277CA3FFD}" destId="{AD631AD1-0D6D-4996-A5FC-CA90BBAC6735}" srcOrd="0" destOrd="0" parTransId="{44375141-92C8-4C3C-B6CC-77C9D5527A39}" sibTransId="{D5903CC4-3237-408D-B23D-A9CA617E6DE0}"/>
    <dgm:cxn modelId="{4B9B5EBB-630B-4FAC-B384-D09D65D779AF}" type="presOf" srcId="{634F23B1-2AB2-4C65-AA2E-144AD05C65A6}" destId="{E38FA420-1365-44F6-86B4-E6F6644C8A0F}" srcOrd="0" destOrd="0" presId="urn:microsoft.com/office/officeart/2018/2/layout/IconLabelList"/>
    <dgm:cxn modelId="{F7D94CC4-F21A-4018-934A-E0A8ED1F3AAB}" type="presOf" srcId="{AD631AD1-0D6D-4996-A5FC-CA90BBAC6735}" destId="{559F6F10-007E-4D7F-8365-9A2C6EC3EF71}" srcOrd="0" destOrd="0" presId="urn:microsoft.com/office/officeart/2018/2/layout/IconLabelList"/>
    <dgm:cxn modelId="{2AD224AC-49D9-4555-93ED-D03C5EB0AB96}" type="presParOf" srcId="{9A55F457-1023-4F1C-AE18-D865D18E658C}" destId="{4B6591B5-BF58-4501-ABCC-1F1CF355782D}" srcOrd="0" destOrd="0" presId="urn:microsoft.com/office/officeart/2018/2/layout/IconLabelList"/>
    <dgm:cxn modelId="{2FACB725-2C61-45B2-B90E-181EAD672791}" type="presParOf" srcId="{4B6591B5-BF58-4501-ABCC-1F1CF355782D}" destId="{9178E17C-6CD7-4AB0-BC0A-21BAF9E91FE9}" srcOrd="0" destOrd="0" presId="urn:microsoft.com/office/officeart/2018/2/layout/IconLabelList"/>
    <dgm:cxn modelId="{6F74DDD9-2B60-4716-AB45-F20708E40B43}" type="presParOf" srcId="{4B6591B5-BF58-4501-ABCC-1F1CF355782D}" destId="{28268B42-8543-45AC-A747-B60A2DFCF95B}" srcOrd="1" destOrd="0" presId="urn:microsoft.com/office/officeart/2018/2/layout/IconLabelList"/>
    <dgm:cxn modelId="{B63AA454-7168-4CE0-81A1-F547AA2CE474}" type="presParOf" srcId="{4B6591B5-BF58-4501-ABCC-1F1CF355782D}" destId="{559F6F10-007E-4D7F-8365-9A2C6EC3EF71}" srcOrd="2" destOrd="0" presId="urn:microsoft.com/office/officeart/2018/2/layout/IconLabelList"/>
    <dgm:cxn modelId="{130EFB63-7DB4-4E46-8740-3A4CC11727DA}" type="presParOf" srcId="{9A55F457-1023-4F1C-AE18-D865D18E658C}" destId="{1DD2E369-2150-438C-9F26-190ED89DFC69}" srcOrd="1" destOrd="0" presId="urn:microsoft.com/office/officeart/2018/2/layout/IconLabelList"/>
    <dgm:cxn modelId="{5BF41F6C-C5A2-4B38-AC27-4BBD589BD576}" type="presParOf" srcId="{9A55F457-1023-4F1C-AE18-D865D18E658C}" destId="{E7386B29-2055-422F-827F-44171BF2C162}" srcOrd="2" destOrd="0" presId="urn:microsoft.com/office/officeart/2018/2/layout/IconLabelList"/>
    <dgm:cxn modelId="{E0E4047D-872F-445C-92A8-0C05B304D865}" type="presParOf" srcId="{E7386B29-2055-422F-827F-44171BF2C162}" destId="{6E701EEF-4DA5-4A27-8FE0-7801F85EDE30}" srcOrd="0" destOrd="0" presId="urn:microsoft.com/office/officeart/2018/2/layout/IconLabelList"/>
    <dgm:cxn modelId="{892A73B4-8FE1-484A-ADD5-29B6E9C065D0}" type="presParOf" srcId="{E7386B29-2055-422F-827F-44171BF2C162}" destId="{AFC4643D-867F-483F-9AFA-D62500523B73}" srcOrd="1" destOrd="0" presId="urn:microsoft.com/office/officeart/2018/2/layout/IconLabelList"/>
    <dgm:cxn modelId="{19A3FCF3-9AD7-4367-803B-741C8E91BE5A}" type="presParOf" srcId="{E7386B29-2055-422F-827F-44171BF2C162}" destId="{E38FA420-1365-44F6-86B4-E6F6644C8A0F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78E17C-6CD7-4AB0-BC0A-21BAF9E91FE9}">
      <dsp:nvSpPr>
        <dsp:cNvPr id="0" name=""/>
        <dsp:cNvSpPr/>
      </dsp:nvSpPr>
      <dsp:spPr>
        <a:xfrm>
          <a:off x="1747800" y="263989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9F6F10-007E-4D7F-8365-9A2C6EC3EF71}">
      <dsp:nvSpPr>
        <dsp:cNvPr id="0" name=""/>
        <dsp:cNvSpPr/>
      </dsp:nvSpPr>
      <dsp:spPr>
        <a:xfrm>
          <a:off x="559800" y="267837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/>
            <a:t>autor: Damian Jucha klasa 7a </a:t>
          </a:r>
          <a:endParaRPr lang="en-US" sz="2500" kern="1200"/>
        </a:p>
      </dsp:txBody>
      <dsp:txXfrm>
        <a:off x="559800" y="2678373"/>
        <a:ext cx="4320000" cy="720000"/>
      </dsp:txXfrm>
    </dsp:sp>
    <dsp:sp modelId="{6E701EEF-4DA5-4A27-8FE0-7801F85EDE30}">
      <dsp:nvSpPr>
        <dsp:cNvPr id="0" name=""/>
        <dsp:cNvSpPr/>
      </dsp:nvSpPr>
      <dsp:spPr>
        <a:xfrm>
          <a:off x="6823800" y="263989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8FA420-1365-44F6-86B4-E6F6644C8A0F}">
      <dsp:nvSpPr>
        <dsp:cNvPr id="0" name=""/>
        <dsp:cNvSpPr/>
      </dsp:nvSpPr>
      <dsp:spPr>
        <a:xfrm>
          <a:off x="5635800" y="2678373"/>
          <a:ext cx="432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Szkoła Podstawowa nr 4 w Wadowicach</a:t>
          </a:r>
          <a:endParaRPr lang="en-US" sz="2500" kern="1200" dirty="0"/>
        </a:p>
      </dsp:txBody>
      <dsp:txXfrm>
        <a:off x="5635800" y="2678373"/>
        <a:ext cx="432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57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43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9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44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10/28/2020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55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05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10/28/2020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4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10/28/2020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10/28/2020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0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27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10/28/2020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49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10/28/2020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9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7" r:id="rId8"/>
    <p:sldLayoutId id="2147483694" r:id="rId9"/>
    <p:sldLayoutId id="2147483695" r:id="rId10"/>
    <p:sldLayoutId id="214748369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37FDDF72-DE39-4F99-A3C1-DD9D7815D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5E4ECE80-3AD1-450C-B62A-98788F1939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4056FD6-9767-4B1A-ACC2-9883F6A5B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Janina Brzostowska – Wadoviana">
            <a:extLst>
              <a:ext uri="{FF2B5EF4-FFF2-40B4-BE49-F238E27FC236}">
                <a16:creationId xmlns:a16="http://schemas.microsoft.com/office/drawing/2014/main" id="{1D1807E4-50F5-485A-9B65-4F9F89C086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09" r="2" b="25361"/>
          <a:stretch/>
        </p:blipFill>
        <p:spPr bwMode="auto">
          <a:xfrm>
            <a:off x="-1582" y="10"/>
            <a:ext cx="6097582" cy="6856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Obraz zawierający tekst&#10;&#10;Opis wygenerowany automatycznie">
            <a:extLst>
              <a:ext uri="{FF2B5EF4-FFF2-40B4-BE49-F238E27FC236}">
                <a16:creationId xmlns:a16="http://schemas.microsoft.com/office/drawing/2014/main" id="{622D5224-9C2F-4464-9737-425C4F845E4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alphaModFix amt="70000"/>
          </a:blip>
          <a:srcRect l="12384" r="28255" b="-1"/>
          <a:stretch/>
        </p:blipFill>
        <p:spPr>
          <a:xfrm>
            <a:off x="6092265" y="10"/>
            <a:ext cx="6097582" cy="6856614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45A1A9F-9733-4760-9BDC-A2679D360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275" y="744909"/>
            <a:ext cx="10190071" cy="3145855"/>
          </a:xfrm>
        </p:spPr>
        <p:txBody>
          <a:bodyPr anchor="b">
            <a:normAutofit/>
          </a:bodyPr>
          <a:lstStyle/>
          <a:p>
            <a:r>
              <a:rPr lang="pl-PL" sz="5200">
                <a:solidFill>
                  <a:srgbClr val="FFFFFF"/>
                </a:solidFill>
              </a:rPr>
              <a:t>Janina Brzostowska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3145360-6940-45C3-986B-735CED86F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8708" y="4069780"/>
            <a:ext cx="9781327" cy="2056617"/>
          </a:xfrm>
        </p:spPr>
        <p:txBody>
          <a:bodyPr anchor="t">
            <a:normAutofit/>
          </a:bodyPr>
          <a:lstStyle/>
          <a:p>
            <a:r>
              <a:rPr lang="pl-PL" sz="2200">
                <a:solidFill>
                  <a:srgbClr val="FFFFFF"/>
                </a:solidFill>
              </a:rPr>
              <a:t>Czyli słynna poetka z Wadowic</a:t>
            </a:r>
          </a:p>
        </p:txBody>
      </p:sp>
    </p:spTree>
    <p:extLst>
      <p:ext uri="{BB962C8B-B14F-4D97-AF65-F5344CB8AC3E}">
        <p14:creationId xmlns:p14="http://schemas.microsoft.com/office/powerpoint/2010/main" val="286725418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F46100-6AF8-4A45-8D75-DB798EDCF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 Życiorys Janiny Brzostowskiej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27A322B-9458-46ED-94BD-45247C1455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dirty="0"/>
              <a:t>Janina Brzostowska to słynna poetka, powieściopisarka i tłumaczka z Wadowic, która urodziła się 9 lipca 1897 roku w Wadowicach. Zmarła 18 marca 1986r. w Warszawie. Była córką Jana </a:t>
            </a:r>
            <a:r>
              <a:rPr lang="pl-PL" dirty="0" err="1"/>
              <a:t>Dorozińskiego</a:t>
            </a:r>
            <a:r>
              <a:rPr lang="pl-PL" dirty="0"/>
              <a:t> (dyrektora gimnazjum w Wadowicach). Studiowała polonistykę i romanistykę na Uniwersytecie Jagiellońskim. Wyszła za mąż, za Ludomira Bończę-Brzostowskiego, który był kapitanem. Pewien okres czasu Janina mieszkała we Lwowie, jednak później wraz z mężem zamieszkała w Warszawie. Janina Brzostowska była też najmłodszym członkiem grupy literackiej ,,</a:t>
            </a:r>
            <a:r>
              <a:rPr lang="pl-PL" dirty="0" err="1"/>
              <a:t>Czartak</a:t>
            </a:r>
            <a:r>
              <a:rPr lang="pl-PL" dirty="0"/>
              <a:t>’’, którą założył Emil Zegadłowicz.</a:t>
            </a:r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31862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3B4E9E-CC24-4244-A9FF-F588D9E51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Poezja Janiny Brzostowskiej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AE1B14-8ABF-4400-8F7C-B00AA995B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Przykładowe wiersze poetki: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,,Chcę być sobą’’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,,Przyjaźń’’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,,Partia szachów’’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,,O z o n’’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,,Zasadowy węglan miedzi’’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 ,,Więcej we mnie’’</a:t>
            </a:r>
          </a:p>
          <a:p>
            <a:pPr marL="0" indent="0">
              <a:buNone/>
            </a:pPr>
            <a:r>
              <a:rPr lang="pl-PL" dirty="0"/>
              <a:t>Poezję J. Brzostowskiej charakteryzuję refleksyjność.</a:t>
            </a:r>
          </a:p>
        </p:txBody>
      </p:sp>
    </p:spTree>
    <p:extLst>
      <p:ext uri="{BB962C8B-B14F-4D97-AF65-F5344CB8AC3E}">
        <p14:creationId xmlns:p14="http://schemas.microsoft.com/office/powerpoint/2010/main" val="2108964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770BD7-1913-4771-8EBA-98E2A3DA7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,,Więcej we mnie’’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EF7E07-6880-463D-ACB6-2F50CD9AAF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pl-PL" b="0" i="0" dirty="0">
                <a:effectLst/>
                <a:latin typeface="Libre Baskerville"/>
              </a:rPr>
              <a:t>Więcej we mnie przyszłości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niż dnia dzisiejszego: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wierzę w rozum człowieka,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wiem ze się rozwinie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bujniej niż wszystkie dęby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naszej małej ziemi</a:t>
            </a:r>
          </a:p>
          <a:p>
            <a:pPr marL="0" indent="0" algn="l">
              <a:buNone/>
            </a:pPr>
            <a:r>
              <a:rPr lang="pl-PL" b="0" i="0" dirty="0">
                <a:effectLst/>
                <a:latin typeface="Libre Baskerville"/>
              </a:rPr>
              <a:t>I chociaż jeszcze nieraz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prymitywna pycha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uderzać będzie w słabych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czułych i łagodnych</a:t>
            </a:r>
            <a:br>
              <a:rPr lang="pl-PL" b="0" i="0" dirty="0">
                <a:effectLst/>
                <a:latin typeface="Libre Baskerville"/>
              </a:rPr>
            </a:br>
            <a:r>
              <a:rPr lang="pl-PL" b="0" i="0" dirty="0">
                <a:effectLst/>
                <a:latin typeface="Libre Baskerville"/>
              </a:rPr>
              <a:t>przeminie czas drapieżnych.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98555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A67442-9D78-4D58-9107-14A79A728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Portrety Janiny Brzostowskiej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755C788-3285-4D45-BB48-7FC591A1B5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89" y="1641764"/>
            <a:ext cx="24765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D0DFAEEC-6C50-4AED-9FD5-2A440A39C4A9}"/>
              </a:ext>
            </a:extLst>
          </p:cNvPr>
          <p:cNvSpPr txBox="1"/>
          <p:nvPr/>
        </p:nvSpPr>
        <p:spPr>
          <a:xfrm>
            <a:off x="335666" y="5440100"/>
            <a:ext cx="2963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Portret autorstwa Witkacego (1929 r.)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B6F26999-B70A-44AD-8D26-75BB362A8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641764"/>
            <a:ext cx="2337712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2D801655-EEF8-4C12-830A-798D4F17CCCF}"/>
              </a:ext>
            </a:extLst>
          </p:cNvPr>
          <p:cNvSpPr txBox="1"/>
          <p:nvPr/>
        </p:nvSpPr>
        <p:spPr>
          <a:xfrm>
            <a:off x="3298785" y="5451673"/>
            <a:ext cx="2650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Portret autorstwa Witkacego (1939 r.)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30C2903F-4D36-4DFA-94FC-6052DC2D0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41764"/>
            <a:ext cx="195656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F39149EB-FA36-48F4-B945-5677B872321B}"/>
              </a:ext>
            </a:extLst>
          </p:cNvPr>
          <p:cNvSpPr txBox="1"/>
          <p:nvPr/>
        </p:nvSpPr>
        <p:spPr>
          <a:xfrm>
            <a:off x="6096000" y="5440100"/>
            <a:ext cx="19792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Portret autorstwa Zdzisława </a:t>
            </a:r>
            <a:r>
              <a:rPr lang="pl-PL" dirty="0" err="1">
                <a:solidFill>
                  <a:schemeClr val="bg1"/>
                </a:solidFill>
              </a:rPr>
              <a:t>Truskolaskiego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032" name="Picture 8">
            <a:extLst>
              <a:ext uri="{FF2B5EF4-FFF2-40B4-BE49-F238E27FC236}">
                <a16:creationId xmlns:a16="http://schemas.microsoft.com/office/drawing/2014/main" id="{1B0BC1BA-8614-43A4-9297-EFF0A9030A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4078" y="1641764"/>
            <a:ext cx="2442982" cy="3505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A9E07213-98F8-4930-9036-D3C9280829D6}"/>
              </a:ext>
            </a:extLst>
          </p:cNvPr>
          <p:cNvSpPr txBox="1"/>
          <p:nvPr/>
        </p:nvSpPr>
        <p:spPr>
          <a:xfrm>
            <a:off x="8540729" y="5440100"/>
            <a:ext cx="2376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chemeClr val="bg1"/>
                </a:solidFill>
              </a:rPr>
              <a:t>Portret autorstwa Zdzisława </a:t>
            </a:r>
            <a:r>
              <a:rPr lang="pl-PL" dirty="0" err="1">
                <a:solidFill>
                  <a:schemeClr val="bg1"/>
                </a:solidFill>
              </a:rPr>
              <a:t>Truskolaskiego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1785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94D0E0-6089-4AF0-84C5-04B4502C8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Co przetłumaczyła J. Brzostowska?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A25EE5-AB90-4989-A66A-2D8E70540C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0" i="0" dirty="0">
                <a:effectLst/>
              </a:rPr>
              <a:t>Przetłumaczyła ze starogreckiego wiersze Safony. Z niemieckiego przełożyła wiersze, których autorami są </a:t>
            </a:r>
            <a:r>
              <a:rPr lang="pl-PL" b="0" i="0" dirty="0" err="1">
                <a:effectLst/>
              </a:rPr>
              <a:t>Elisabeth</a:t>
            </a:r>
            <a:r>
              <a:rPr lang="pl-PL" b="0" i="0" dirty="0">
                <a:effectLst/>
              </a:rPr>
              <a:t> </a:t>
            </a:r>
            <a:r>
              <a:rPr lang="pl-PL" b="0" i="0" dirty="0" err="1">
                <a:effectLst/>
              </a:rPr>
              <a:t>Borchers</a:t>
            </a:r>
            <a:r>
              <a:rPr lang="pl-PL" b="0" i="0" dirty="0">
                <a:effectLst/>
              </a:rPr>
              <a:t>, Karl </a:t>
            </a:r>
            <a:r>
              <a:rPr lang="pl-PL" b="0" i="0" dirty="0" err="1">
                <a:effectLst/>
              </a:rPr>
              <a:t>Krolow</a:t>
            </a:r>
            <a:r>
              <a:rPr lang="pl-PL" b="0" i="0" dirty="0">
                <a:effectLst/>
              </a:rPr>
              <a:t>, Rainer Maria Rilke, Georg Maurer i Guenter Kunert; z bułgarskiego </a:t>
            </a:r>
            <a:r>
              <a:rPr lang="pl-PL" b="0" i="0" dirty="0" err="1">
                <a:effectLst/>
              </a:rPr>
              <a:t>Weselina</a:t>
            </a:r>
            <a:r>
              <a:rPr lang="pl-PL" b="0" i="0" dirty="0">
                <a:effectLst/>
              </a:rPr>
              <a:t> </a:t>
            </a:r>
            <a:r>
              <a:rPr lang="pl-PL" b="0" i="0" dirty="0" err="1">
                <a:effectLst/>
              </a:rPr>
              <a:t>Chanczewa</a:t>
            </a:r>
            <a:r>
              <a:rPr lang="pl-PL" b="0" i="0" dirty="0">
                <a:effectLst/>
              </a:rPr>
              <a:t>; ze słowackiego Jana </a:t>
            </a:r>
            <a:r>
              <a:rPr lang="pl-PL" b="0" i="0" dirty="0" err="1">
                <a:effectLst/>
              </a:rPr>
              <a:t>Kostre</a:t>
            </a:r>
            <a:r>
              <a:rPr lang="pl-PL" b="0" i="0" dirty="0">
                <a:effectLst/>
              </a:rPr>
              <a:t>. Z czeskiego Jaroslava Seiferta – pierwsze tłumaczenia na polski, na 20 lat przed jego nagrodą Nobla i wszystkimi innymi tłumaczeniami.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93912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9214C1-4F93-4488-8034-0990185D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Ciekawostki o Janinie Brzostowskiej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48ADC3-1FAC-4563-97CA-7C55ED342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Wydała 18 tomików poezji i w 1981r. ,,Poezje zabrane’’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Napisała 3 powieści - ,,Kobieta zdobywa świat’’, ,,Bezrobotni Warszawy’’ i ,,Lubuskie dziewanny’’.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Obecnie w Wadowicach znajduje się ulica im. Janiny Brzostowskiej.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b="0" i="0" dirty="0">
                <a:effectLst/>
              </a:rPr>
              <a:t>Poetka była jedną z założycielek International </a:t>
            </a:r>
            <a:r>
              <a:rPr lang="pl-PL" b="0" i="0" dirty="0" err="1">
                <a:effectLst/>
              </a:rPr>
              <a:t>Academy</a:t>
            </a:r>
            <a:r>
              <a:rPr lang="pl-PL" b="0" i="0" dirty="0">
                <a:effectLst/>
              </a:rPr>
              <a:t> of </a:t>
            </a:r>
            <a:r>
              <a:rPr lang="pl-PL" b="0" i="0" dirty="0" err="1">
                <a:effectLst/>
              </a:rPr>
              <a:t>Poetry</a:t>
            </a:r>
            <a:r>
              <a:rPr lang="pl-PL" b="0" i="0" dirty="0">
                <a:effectLst/>
              </a:rPr>
              <a:t> w Cambridge w Anglii.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44808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A9B7B3-F171-4C25-99FC-C54250F064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2D5C7C5-9C27-4A61-9F57-1857D45320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4B9546E-20BE-462C-8BE8-4EBDB46F86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22567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E5D2E8-C366-48AC-97AE-18C67E4EF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2225674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6B5733FF-7A63-41B1-9AEB-958426FE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2" y="381000"/>
            <a:ext cx="10003218" cy="1600124"/>
          </a:xfrm>
        </p:spPr>
        <p:txBody>
          <a:bodyPr>
            <a:normAutofit/>
          </a:bodyPr>
          <a:lstStyle/>
          <a:p>
            <a:r>
              <a:rPr lang="pl-PL" dirty="0"/>
              <a:t>KONIEC! 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515CFD0-9D84-4EC6-819D-67526D8DAA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8542074"/>
              </p:ext>
            </p:extLst>
          </p:nvPr>
        </p:nvGraphicFramePr>
        <p:xfrm>
          <a:off x="838200" y="2514600"/>
          <a:ext cx="10515600" cy="3662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4316972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lockprintVTI">
  <a:themeElements>
    <a:clrScheme name="AnalogousFromRegularSeedLeftStep">
      <a:dk1>
        <a:srgbClr val="000000"/>
      </a:dk1>
      <a:lt1>
        <a:srgbClr val="FFFFFF"/>
      </a:lt1>
      <a:dk2>
        <a:srgbClr val="321C1C"/>
      </a:dk2>
      <a:lt2>
        <a:srgbClr val="F1F0F3"/>
      </a:lt2>
      <a:accent1>
        <a:srgbClr val="87AB36"/>
      </a:accent1>
      <a:accent2>
        <a:srgbClr val="AFA02C"/>
      </a:accent2>
      <a:accent3>
        <a:srgbClr val="CE8441"/>
      </a:accent3>
      <a:accent4>
        <a:srgbClr val="BD3830"/>
      </a:accent4>
      <a:accent5>
        <a:srgbClr val="CE4174"/>
      </a:accent5>
      <a:accent6>
        <a:srgbClr val="BD309D"/>
      </a:accent6>
      <a:hlink>
        <a:srgbClr val="7956C6"/>
      </a:hlink>
      <a:folHlink>
        <a:srgbClr val="7F7F7F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d6f05fcc-624e-4119-8662-bac3a70b922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5BB1100CE3D0F44B7F7349886D51504" ma:contentTypeVersion="9" ma:contentTypeDescription="Utwórz nowy dokument." ma:contentTypeScope="" ma:versionID="987e00ba9cb493278b4effceec5aa223">
  <xsd:schema xmlns:xsd="http://www.w3.org/2001/XMLSchema" xmlns:xs="http://www.w3.org/2001/XMLSchema" xmlns:p="http://schemas.microsoft.com/office/2006/metadata/properties" xmlns:ns2="d6f05fcc-624e-4119-8662-bac3a70b922a" targetNamespace="http://schemas.microsoft.com/office/2006/metadata/properties" ma:root="true" ma:fieldsID="d5e7813eee928976d5691d0fdbf06309" ns2:_="">
    <xsd:import namespace="d6f05fcc-624e-4119-8662-bac3a70b922a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f05fcc-624e-4119-8662-bac3a70b922a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3054AC-936A-408E-AFFD-8D7DA16D57DD}">
  <ds:schemaRefs>
    <ds:schemaRef ds:uri="http://purl.org/dc/terms/"/>
    <ds:schemaRef ds:uri="bd6e3411-fb52-45dc-834f-c6ba0c7e8c7f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31d5ca5c-f6e4-414e-ab4c-2ecd4457a239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32346C7-BDF9-4E0F-8DDF-16B3FF347F8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933EBC-5299-4DE2-B5AD-158E5DE57605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376</Words>
  <Application>Microsoft Office PowerPoint</Application>
  <PresentationFormat>Panoramiczny</PresentationFormat>
  <Paragraphs>31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4" baseType="lpstr">
      <vt:lpstr>Arial</vt:lpstr>
      <vt:lpstr>Avenir Next LT Pro</vt:lpstr>
      <vt:lpstr>AvenirNext LT Pro Medium</vt:lpstr>
      <vt:lpstr>Libre Baskerville</vt:lpstr>
      <vt:lpstr>Wingdings</vt:lpstr>
      <vt:lpstr>BlockprintVTI</vt:lpstr>
      <vt:lpstr>Janina Brzostowska</vt:lpstr>
      <vt:lpstr> Życiorys Janiny Brzostowskiej</vt:lpstr>
      <vt:lpstr>Poezja Janiny Brzostowskiej</vt:lpstr>
      <vt:lpstr>,,Więcej we mnie’’</vt:lpstr>
      <vt:lpstr>Portrety Janiny Brzostowskiej</vt:lpstr>
      <vt:lpstr>Co przetłumaczyła J. Brzostowska?</vt:lpstr>
      <vt:lpstr>Ciekawostki o Janinie Brzostowskiej</vt:lpstr>
      <vt:lpstr>KONIEC!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Janina Brzostowska</dc:title>
  <dc:creator>Damian Jucha</dc:creator>
  <cp:lastModifiedBy>Damian Jucha</cp:lastModifiedBy>
  <cp:revision>1</cp:revision>
  <dcterms:created xsi:type="dcterms:W3CDTF">2020-10-28T15:18:14Z</dcterms:created>
  <dcterms:modified xsi:type="dcterms:W3CDTF">2020-10-28T15:21:37Z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0x010100F5BB1100CE3D0F44B7F7349886D51504</vt:lpwstr>
  </property>
</Properties>
</file>