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2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61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1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26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93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51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26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41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9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0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6E4A-D28A-49B7-B5B3-E5C8D0A1B89A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E712-8ACF-4D8F-9C31-830994998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5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1F19524-2DB2-42F6-A3DA-BC7F295160F4}"/>
              </a:ext>
            </a:extLst>
          </p:cNvPr>
          <p:cNvSpPr/>
          <p:nvPr/>
        </p:nvSpPr>
        <p:spPr>
          <a:xfrm>
            <a:off x="355107" y="339571"/>
            <a:ext cx="5974672" cy="3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B6367C-CB98-469F-B57B-746F42B0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6" y="339571"/>
            <a:ext cx="3369815" cy="33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31" y="124288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6A65DE-023C-4097-8272-8A2C4180C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7" y="577604"/>
            <a:ext cx="2231256" cy="167344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AFEF5E1-3E29-4B6E-B1CA-4B75D7A11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69" y="2148397"/>
            <a:ext cx="2539013" cy="190426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9F9C3D4-0CF2-4993-9E45-B9682818D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3" y="577604"/>
            <a:ext cx="2337047" cy="175278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EBFA41F-35C4-4749-BCCC-265B5C373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94" y="2210540"/>
            <a:ext cx="2456156" cy="18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8CEE7AD-233A-4DB3-834F-181DAEEB9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13" y="362044"/>
            <a:ext cx="2435439" cy="182657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646D5EC-5762-45C9-A61E-F0A12416D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987" y="615438"/>
            <a:ext cx="2027158" cy="15203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A713B66-C19E-4A97-936A-E31F6732A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783" y="2284072"/>
            <a:ext cx="1741411" cy="130605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6500FB86-57F1-4123-9697-9CD981D4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17" y="2485748"/>
            <a:ext cx="2083293" cy="1171852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D72A3931-F5C5-424D-9A8F-8CCF39E7EE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9" y="293519"/>
            <a:ext cx="1645885" cy="21922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FA1C7C5-44A9-420D-BE24-FD4FC24731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r="19313" b="29167"/>
          <a:stretch/>
        </p:blipFill>
        <p:spPr>
          <a:xfrm>
            <a:off x="4872039" y="2066395"/>
            <a:ext cx="1358215" cy="17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1" y="-31831"/>
            <a:ext cx="12192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FE3CB0B-10CC-457A-8299-A34615077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3" y="483721"/>
            <a:ext cx="2550785" cy="12406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105F40-D622-4AE7-B2DE-172A14CDF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61" y="268547"/>
            <a:ext cx="1180607" cy="19575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E71428-7B74-494B-814C-236DF9156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3" y="1820623"/>
            <a:ext cx="1441512" cy="195752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022F8AE-3B9E-4A72-8E43-10A0EE7F8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40" y="2041104"/>
            <a:ext cx="1441512" cy="192201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341B3B5-AD16-497F-B1A9-4B8022228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33" y="465423"/>
            <a:ext cx="1441512" cy="192201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5A649FC-9489-4889-A7FF-329C901C14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 t="11263" r="15663" b="37475"/>
          <a:stretch/>
        </p:blipFill>
        <p:spPr>
          <a:xfrm>
            <a:off x="4500748" y="1769578"/>
            <a:ext cx="1580541" cy="20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7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AEF1451-84D6-4316-9590-C47A892F1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97" y="248061"/>
            <a:ext cx="2500291" cy="14791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85B2833-F5D6-49EC-B24A-89FD24741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9" t="7234" r="-1" b="21093"/>
          <a:stretch/>
        </p:blipFill>
        <p:spPr>
          <a:xfrm>
            <a:off x="3632505" y="1805353"/>
            <a:ext cx="1577131" cy="210284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7C36689-3DB0-4D2D-BBDD-0FC96112AD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18808" r="19569" b="11984"/>
          <a:stretch/>
        </p:blipFill>
        <p:spPr>
          <a:xfrm>
            <a:off x="799084" y="282801"/>
            <a:ext cx="1727212" cy="214395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2748800-EF18-402E-AB14-73977E4153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8305" r="9276" b="31007"/>
          <a:stretch/>
        </p:blipFill>
        <p:spPr>
          <a:xfrm>
            <a:off x="5660054" y="248061"/>
            <a:ext cx="1511460" cy="170399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130C438-378B-45B0-968F-4671DB1E8C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8" b="15485"/>
          <a:stretch/>
        </p:blipFill>
        <p:spPr>
          <a:xfrm>
            <a:off x="1719170" y="2010042"/>
            <a:ext cx="1614252" cy="200374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26EC8C6-2569-4705-9E2B-1F17F7A609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8" r="7834"/>
          <a:stretch/>
        </p:blipFill>
        <p:spPr>
          <a:xfrm rot="5400000">
            <a:off x="5065138" y="2161674"/>
            <a:ext cx="2061724" cy="1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13" y="-88777"/>
            <a:ext cx="12349826" cy="694677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A1A54F3-434C-41E4-89C5-7F7021F70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5788" y="606569"/>
            <a:ext cx="1965393" cy="14740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0F010B0-D12A-4319-A3B2-0B33574674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7" t="1743" r="5585" b="-1743"/>
          <a:stretch/>
        </p:blipFill>
        <p:spPr>
          <a:xfrm>
            <a:off x="2568602" y="410167"/>
            <a:ext cx="1411253" cy="198671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F482100-E61D-4C70-9447-29B50DB94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06" y="360895"/>
            <a:ext cx="1565576" cy="208526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939AEDF-83F2-4435-AE4D-683D5EA30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295" r="524" b="41333"/>
          <a:stretch/>
        </p:blipFill>
        <p:spPr>
          <a:xfrm>
            <a:off x="2422831" y="2446157"/>
            <a:ext cx="2488423" cy="138375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7404262B-4129-442D-87B8-AC9FD3AE5E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4466" r="9146" b="27528"/>
          <a:stretch/>
        </p:blipFill>
        <p:spPr>
          <a:xfrm>
            <a:off x="847378" y="410167"/>
            <a:ext cx="1635624" cy="198671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D8D425C-0D83-4D93-955E-DCC9010B67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t="35740" r="1979" b="15243"/>
          <a:stretch/>
        </p:blipFill>
        <p:spPr>
          <a:xfrm>
            <a:off x="796214" y="2092747"/>
            <a:ext cx="1514775" cy="18225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EEB54D-35DE-4A88-86C2-8D0859C5DE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48" r="11423" b="5334"/>
          <a:stretch/>
        </p:blipFill>
        <p:spPr>
          <a:xfrm>
            <a:off x="5183641" y="2261622"/>
            <a:ext cx="1657864" cy="15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29" y="-238868"/>
            <a:ext cx="12677544" cy="709686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05E547-0F41-4C8D-9704-13D3A7589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70" y="269592"/>
            <a:ext cx="1416429" cy="18885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5B4A99D-BCAA-4E10-8925-E29EA507A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9" y="269591"/>
            <a:ext cx="1416430" cy="188857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AF7A5EF-2D4B-4180-ABDE-46FBDD9BA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44" y="2250698"/>
            <a:ext cx="1885025" cy="141376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C841EA-2A94-4857-8383-102D83F98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t="13846" r="14899" b="17939"/>
          <a:stretch/>
        </p:blipFill>
        <p:spPr bwMode="auto">
          <a:xfrm>
            <a:off x="5338005" y="305865"/>
            <a:ext cx="1308596" cy="18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AEADA47-0A1A-46F6-84AA-AD917F361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295" r="1661" b="24603"/>
          <a:stretch/>
        </p:blipFill>
        <p:spPr bwMode="auto">
          <a:xfrm>
            <a:off x="881507" y="1863639"/>
            <a:ext cx="1156830" cy="18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4A0FF89-6FA9-45EA-88FB-52C3718E6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527" y="1863638"/>
            <a:ext cx="1190979" cy="18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288" cy="6858000"/>
          </a:xfrm>
          <a:prstGeom prst="rect">
            <a:avLst/>
          </a:prstGeom>
        </p:spPr>
      </p:pic>
      <p:pic>
        <p:nvPicPr>
          <p:cNvPr id="6" name="Obraz 5" descr="C:\Users\nauczyciel\AppData\Local\Microsoft\Windows\INetCache\Content.MSO\DA1F6FA4.tmp">
            <a:extLst>
              <a:ext uri="{FF2B5EF4-FFF2-40B4-BE49-F238E27FC236}">
                <a16:creationId xmlns:a16="http://schemas.microsoft.com/office/drawing/2014/main" id="{DF956604-A122-45A8-849B-89EF301A24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6744" r="19534" b="10348"/>
          <a:stretch/>
        </p:blipFill>
        <p:spPr bwMode="auto">
          <a:xfrm>
            <a:off x="966346" y="479870"/>
            <a:ext cx="1411548" cy="187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C:\Users\nauczyciel\AppData\Local\Microsoft\Windows\INetCache\Content.MSO\3A24CD73.tmp">
            <a:extLst>
              <a:ext uri="{FF2B5EF4-FFF2-40B4-BE49-F238E27FC236}">
                <a16:creationId xmlns:a16="http://schemas.microsoft.com/office/drawing/2014/main" id="{D32DD844-7D7C-4453-931C-0C551834D2F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14044" b="12450"/>
          <a:stretch/>
        </p:blipFill>
        <p:spPr bwMode="auto">
          <a:xfrm>
            <a:off x="1085539" y="2482539"/>
            <a:ext cx="1503669" cy="1416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03895B5-7E3D-4DB7-A5DC-31140ED69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t="30197" r="24839" b="13657"/>
          <a:stretch/>
        </p:blipFill>
        <p:spPr>
          <a:xfrm>
            <a:off x="5552595" y="429290"/>
            <a:ext cx="1585976" cy="2149617"/>
          </a:xfrm>
          <a:prstGeom prst="rect">
            <a:avLst/>
          </a:prstGeom>
        </p:spPr>
      </p:pic>
      <p:pic>
        <p:nvPicPr>
          <p:cNvPr id="9" name="Obraz 8" descr="C:\Users\nauczyciel\AppData\Local\Microsoft\Windows\INetCache\Content.MSO\6098EBD9.tmp">
            <a:extLst>
              <a:ext uri="{FF2B5EF4-FFF2-40B4-BE49-F238E27FC236}">
                <a16:creationId xmlns:a16="http://schemas.microsoft.com/office/drawing/2014/main" id="{7C596125-1721-418E-86C4-F731CDD3061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7303" r="27820" b="17599"/>
          <a:stretch/>
        </p:blipFill>
        <p:spPr bwMode="auto">
          <a:xfrm>
            <a:off x="2465108" y="479870"/>
            <a:ext cx="1279696" cy="1630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566800D-3005-4D0D-8FFE-6F0604270F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6797" r="30636" b="14563"/>
          <a:stretch/>
        </p:blipFill>
        <p:spPr>
          <a:xfrm>
            <a:off x="3880996" y="402657"/>
            <a:ext cx="1279697" cy="1925100"/>
          </a:xfrm>
          <a:prstGeom prst="rect">
            <a:avLst/>
          </a:prstGeom>
        </p:spPr>
      </p:pic>
      <p:pic>
        <p:nvPicPr>
          <p:cNvPr id="14" name="Obraz 13" descr="C:\Users\nauczyciel\AppData\Local\Microsoft\Windows\INetCache\Content.MSO\27240D90.tmp">
            <a:extLst>
              <a:ext uri="{FF2B5EF4-FFF2-40B4-BE49-F238E27FC236}">
                <a16:creationId xmlns:a16="http://schemas.microsoft.com/office/drawing/2014/main" id="{8E73EBBD-E840-48C9-94D9-BF26F1E5F49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26277" r="5091" b="14300"/>
          <a:stretch/>
        </p:blipFill>
        <p:spPr bwMode="auto">
          <a:xfrm>
            <a:off x="4616059" y="2144961"/>
            <a:ext cx="1686568" cy="1754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BFE1146-5B77-4FE2-8A4E-D96E88A5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14392" r="6177" b="7601"/>
          <a:stretch/>
        </p:blipFill>
        <p:spPr>
          <a:xfrm>
            <a:off x="2843479" y="2229436"/>
            <a:ext cx="1306995" cy="17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88" y="0"/>
            <a:ext cx="12192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7CB30B-9165-497E-ABDA-5BC0A3270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2034" y="-478442"/>
            <a:ext cx="3561857" cy="49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85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Rzeźnicka Emilia</dc:creator>
  <cp:lastModifiedBy>Artur</cp:lastModifiedBy>
  <cp:revision>32</cp:revision>
  <dcterms:created xsi:type="dcterms:W3CDTF">2021-01-29T15:07:05Z</dcterms:created>
  <dcterms:modified xsi:type="dcterms:W3CDTF">2021-04-19T16:52:43Z</dcterms:modified>
</cp:coreProperties>
</file>