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3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9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3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337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7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764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07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5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6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5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7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3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1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4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2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05578" y="3729567"/>
            <a:ext cx="6987645" cy="1388534"/>
          </a:xfrm>
        </p:spPr>
        <p:txBody>
          <a:bodyPr>
            <a:normAutofit fontScale="700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r>
              <a:rPr lang="sk-SK" sz="5200" dirty="0" smtClean="0">
                <a:solidFill>
                  <a:srgbClr val="FF0000"/>
                </a:solidFill>
              </a:rPr>
              <a:t>Juraj </a:t>
            </a:r>
            <a:r>
              <a:rPr lang="sk-SK" sz="5200" dirty="0" err="1">
                <a:solidFill>
                  <a:srgbClr val="FF0000"/>
                </a:solidFill>
              </a:rPr>
              <a:t>M</a:t>
            </a:r>
            <a:r>
              <a:rPr lang="sk-SK" sz="5200" dirty="0" err="1" smtClean="0">
                <a:solidFill>
                  <a:srgbClr val="FF0000"/>
                </a:solidFill>
              </a:rPr>
              <a:t>iškech</a:t>
            </a:r>
            <a:r>
              <a:rPr lang="sk-SK" sz="5200" dirty="0" smtClean="0">
                <a:solidFill>
                  <a:srgbClr val="FF0000"/>
                </a:solidFill>
              </a:rPr>
              <a:t> 6.B</a:t>
            </a:r>
            <a:endParaRPr lang="sk-SK" sz="5200" dirty="0">
              <a:solidFill>
                <a:srgbClr val="FF0000"/>
              </a:solidFill>
            </a:endParaRPr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322771" y="653571"/>
            <a:ext cx="65341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dirty="0" err="1" smtClean="0">
                <a:solidFill>
                  <a:schemeClr val="bg2">
                    <a:lumMod val="75000"/>
                  </a:schemeClr>
                </a:solidFill>
              </a:rPr>
              <a:t>v</a:t>
            </a:r>
            <a:r>
              <a:rPr lang="sk-SK" sz="16600" dirty="0" err="1" smtClean="0">
                <a:solidFill>
                  <a:schemeClr val="bg2">
                    <a:lumMod val="75000"/>
                  </a:schemeClr>
                </a:solidFill>
              </a:rPr>
              <a:t>ODA</a:t>
            </a:r>
            <a:endParaRPr lang="sk-SK" sz="16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07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1814">
        <p15:prstTrans prst="crush"/>
      </p:transition>
    </mc:Choice>
    <mc:Fallback xmlns="">
      <p:transition spd="slow" advTm="218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9167E-6 1.11111E-6 L -4.79167E-6 0.00023 C -0.00052 -0.00533 -0.00117 -0.01019 -0.00169 -0.01574 C -0.00208 -0.01968 -0.00221 -0.02361 -0.00247 -0.02778 C -0.00325 -0.0375 -0.00338 -0.03866 -0.00429 -0.04792 C -0.00455 -0.07384 -0.00468 -0.09954 -0.00507 -0.1257 C -0.00533 -0.1382 -0.00859 -0.16412 -0.00937 -0.17153 C -0.01015 -0.17778 -0.0125 -0.19815 -0.01289 -0.2037 C -0.01393 -0.21991 -0.01341 -0.21204 -0.01458 -0.22708 C -0.01432 -0.24676 -0.0138 -0.2669 -0.0138 -0.28658 C -0.0138 -0.3375 -0.01432 -0.33195 -0.01549 -0.36783 C -0.01679 -0.40625 -0.0151 -0.38611 -0.01888 -0.41991 C -0.01914 -0.42245 -0.01953 -0.425 -0.01979 -0.42755 C -0.02005 -0.43056 -0.02031 -0.4338 -0.02057 -0.43681 C -0.02083 -0.4382 -0.02122 -0.43982 -0.02148 -0.4412 C -0.02174 -0.43171 -0.02109 -0.42176 -0.02239 -0.4125 C -0.02265 -0.40995 -0.02473 -0.40926 -0.02578 -0.40764 C -0.02669 -0.40625 -0.02734 -0.4044 -0.02838 -0.40301 C -0.02981 -0.40162 -0.03554 -0.40023 -0.03619 -0.4 C -0.03841 -0.39884 -0.03984 -0.39769 -0.04218 -0.39699 C -0.04661 -0.39583 -0.05364 -0.39421 -0.05768 -0.39375 C -0.06367 -0.39306 -0.06979 -0.39306 -0.07578 -0.39259 C -0.0819 -0.39028 -0.08554 -0.38912 -0.09127 -0.3875 C -0.09648 -0.38634 -0.10169 -0.38634 -0.1069 -0.38472 C -0.11002 -0.38357 -0.11315 -0.38264 -0.11627 -0.38148 C -0.12382 -0.37963 -0.13776 -0.37894 -0.14388 -0.37847 C -0.15729 -0.37894 -0.20494 -0.38195 -0.22747 -0.37847 C -0.2302 -0.37801 -0.23268 -0.37662 -0.23528 -0.37546 C -0.27304 -0.35718 -0.23945 -0.37199 -0.25937 -0.3632 C -0.26341 -0.35926 -0.26705 -0.35324 -0.27148 -0.35116 C -0.275 -0.34908 -0.27851 -0.34792 -0.28177 -0.34468 C -0.2927 -0.33519 -0.2858 -0.33843 -0.29479 -0.33588 C -0.30156 -0.32986 -0.29453 -0.33519 -0.30429 -0.33125 C -0.33281 -0.31921 -0.30833 -0.325 -0.34296 -0.3206 L -0.37747 -0.32176 C -0.38033 -0.32199 -0.38333 -0.32245 -0.38606 -0.32338 C -0.38736 -0.32408 -0.38841 -0.3257 -0.38958 -0.32662 C -0.39062 -0.32732 -0.39192 -0.32755 -0.39296 -0.32824 C -0.39908 -0.33357 -0.40104 -0.33449 -0.40598 -0.34028 C -0.41354 -0.34884 -0.41835 -0.35625 -0.42747 -0.36181 C -0.42916 -0.36273 -0.43085 -0.36435 -0.43268 -0.36482 L -0.43958 -0.3662 C -0.45026 -0.37176 -0.44309 -0.36875 -0.45937 -0.37083 C -0.48554 -0.37408 -0.45338 -0.37083 -0.48606 -0.37384 C -0.4944 -0.37338 -0.50286 -0.37384 -0.51106 -0.37245 C -0.51289 -0.37199 -0.51458 -0.37037 -0.51627 -0.36921 C -0.52291 -0.36644 -0.52942 -0.36389 -0.53606 -0.36181 C -0.54296 -0.35926 -0.55677 -0.35579 -0.55677 -0.35533 L -0.57747 -0.3588 C -0.58203 -0.35972 -0.58645 -0.36273 -0.59114 -0.3632 C -0.61744 -0.36528 -0.64362 -0.36528 -0.66966 -0.3662 L -0.69648 -0.37245 C -0.69765 -0.37292 -0.69987 -0.37384 -0.69987 -0.37361 L -0.71276 0.22037 L 0.0974 0.09051 C 0.09662 0.09699 0.09688 0.1044 0.09493 0.11042 C 0.09428 0.11204 0.09232 0.10579 0.09232 0.10602 L -0.07747 -0.27894 L -0.08528 -0.28056 L -0.39908 -0.23171 L -0.58697 -0.16736 L -0.61289 -0.26806 C -0.6151 -0.24792 -0.61588 -0.24722 -0.61289 -0.2206 C -0.6121 -0.21482 -0.60846 -0.2037 -0.60846 -0.20347 L -0.60338 -0.09375 C -0.60234 -0.08866 -0.60182 -0.0831 -0.60078 -0.07824 C -0.60026 -0.07662 -0.59947 -0.07546 -0.59908 -0.07384 C -0.59531 -0.06088 -0.60143 -0.07755 -0.59648 -0.06435 C -0.59492 -0.05671 -0.59492 -0.0544 -0.59218 -0.04792 C -0.59127 -0.04607 -0.59075 -0.04329 -0.58945 -0.04283 C -0.58033 -0.0412 -0.57122 -0.04213 -0.56197 -0.04167 L -0.52669 -0.04005 C -0.51393 -0.03935 -0.48867 -0.03681 -0.48867 -0.03658 L -0.48359 -0.03519 C -0.48151 -0.03472 -0.47942 -0.03472 -0.47747 -0.0338 C -0.47578 -0.0331 -0.47408 -0.03148 -0.47226 -0.03079 C -0.47057 -0.03009 -0.46888 -0.03009 -0.46718 -0.0294 C -0.45872 -0.0257 -0.46367 -0.02685 -0.45598 -0.02292 C -0.45247 -0.0213 -0.44908 -0.01968 -0.44557 -0.01852 C -0.42955 -0.01389 -0.422 -0.01574 -0.40416 -0.01574 L -0.32239 -0.02292 L -0.28437 -0.02454 C -0.2819 -0.025 -0.27994 -0.02894 -0.27747 -0.03079 C -0.27473 -0.03287 -0.27174 -0.0338 -0.26888 -0.03519 C -0.26653 -0.03681 -0.26432 -0.03866 -0.26197 -0.04005 C -0.25403 -0.04514 -0.24596 -0.04977 -0.23789 -0.05394 C -0.23476 -0.05509 -0.23151 -0.05556 -0.22838 -0.05671 C -0.21966 -0.06019 -0.21796 -0.06088 -0.20859 -0.06273 C -0.20507 -0.06366 -0.20169 -0.06412 -0.19817 -0.06435 C -0.17877 -0.07315 -0.19583 -0.06667 -0.16627 -0.07222 C -0.1625 -0.07269 -0.15507 -0.07523 -0.15507 -0.07477 L -0.09309 -0.09074 L -0.11888 -0.13658 C -0.12174 -0.13935 -0.12447 -0.14352 -0.12747 -0.1456 C -0.13138 -0.14861 -0.1358 -0.14884 -0.13958 -0.15185 C -0.14166 -0.15324 -0.14348 -0.15533 -0.14557 -0.15625 C -0.15143 -0.15972 -0.15429 -0.15926 -0.16028 -0.1625 C -0.16263 -0.16389 -0.16484 -0.16597 -0.16718 -0.16736 C -0.17916 -0.17292 -0.17916 -0.17269 -0.18867 -0.17477 C -0.19778 -0.18102 -0.19322 -0.1794 -0.20247 -0.1794 L -0.27317 -0.16574 C -0.2927 -0.1588 -0.27265 -0.1662 -0.28789 -0.15926 C -0.29518 -0.15602 -0.29622 -0.15718 -0.30338 -0.15185 C -0.30572 -0.15023 -0.30781 -0.14722 -0.31028 -0.1456 C -0.31653 -0.14167 -0.31835 -0.14283 -0.32486 -0.14097 C -0.3483 -0.13403 -0.31835 -0.14097 -0.33958 -0.13658 C -0.3569 -0.12755 -0.33528 -0.13866 -0.35078 -0.13033 C -0.35273 -0.12917 -0.35494 -0.1287 -0.35677 -0.12708 C -0.36588 -0.11968 -0.3746 -0.11111 -0.38359 -0.10278 C -0.38723 -0.09931 -0.39479 -0.09213 -0.39479 -0.09167 L -0.51197 -0.04931 C -0.51536 -0.04861 -0.51888 -0.04861 -0.52226 -0.04792 C -0.5233 -0.04745 -0.52395 -0.04514 -0.52486 -0.04445 C -0.52799 -0.04283 -0.52994 -0.04283 -0.53268 -0.04283 L -0.56536 0.00162 C -0.56718 0.00486 -0.56979 0.00764 -0.57057 0.01227 C -0.57148 0.01782 -0.57005 0.02731 -0.56888 0.0338 C -0.56835 0.03611 -0.56783 0.03889 -0.56718 0.04143 C -0.56536 0.04768 -0.56406 0.05417 -0.56197 0.05972 C -0.56067 0.06273 -0.55976 0.06597 -0.55846 0.06875 C -0.55677 0.07245 -0.55338 0.0794 -0.55338 0.07986 L -0.50859 0.1287 C -0.50195 0.13171 -0.49544 0.1368 -0.48867 0.13773 L -0.47148 0.14097 C -0.45169 0.13935 -0.43177 0.14005 -0.41197 0.13611 C -0.40312 0.13472 -0.39492 0.12708 -0.38606 0.12546 L -0.37838 0.12384 C -0.36888 0.12014 -0.35963 0.11366 -0.34986 0.11157 L -0.34127 0.11042 L -0.27486 0.08264 L -0.26028 0.08102 L -0.23958 0.0794 C -0.23359 0.07893 -0.22343 0.07731 -0.21718 0.07662 L -0.19908 0.06713 C -0.19622 0.06597 -0.19322 0.06505 -0.19049 0.06273 C -0.18463 0.05833 -0.18216 0.05694 -0.17747 0.05046 C -0.17369 0.04514 -0.17447 0.04467 -0.17148 0.03819 C -0.1707 0.03657 -0.16966 0.03542 -0.16888 0.0338 C -0.16757 0.03055 -0.16679 0.02731 -0.16549 0.0243 C -0.16445 0.02199 -0.16197 0.01805 -0.16197 0.01852 L -0.13789 -0.01852 C -0.13346 -0.08912 -0.13424 -0.0662 -0.13697 -0.19329 C -0.1371 -0.19745 -0.13958 -0.20533 -0.13958 -0.20509 L -0.16888 -0.25463 C -0.17122 -0.25695 -0.17343 -0.25972 -0.17578 -0.26204 C -0.17721 -0.26343 -0.17877 -0.26366 -0.18007 -0.26528 C -0.18723 -0.27222 -0.17955 -0.26852 -0.18789 -0.2713 L -0.19479 -0.27732 C -0.19596 -0.2787 -0.197 -0.27963 -0.19817 -0.28056 C -0.20846 -0.28658 -0.19895 -0.28148 -0.20677 -0.28495 C -0.2108 -0.28727 -0.21484 -0.28935 -0.21888 -0.2912 C -0.22122 -0.29236 -0.22343 -0.29352 -0.22578 -0.29421 C -0.2289 -0.29514 -0.23216 -0.29514 -0.23528 -0.29583 C -0.2388 -0.29676 -0.24218 -0.29838 -0.24557 -0.29884 C -0.25533 -0.30116 -0.25859 -0.30023 -0.26888 -0.30023 L -0.43958 -0.28495 C -0.46575 -0.2831 -0.49192 -0.28241 -0.51796 -0.27894 C -0.5194 -0.27894 -0.52018 -0.27546 -0.52148 -0.27454 C -0.52369 -0.27199 -0.52604 -0.27037 -0.52838 -0.26806 C -0.53007 -0.2669 -0.53164 -0.26435 -0.53359 -0.26366 C -0.53528 -0.26296 -0.53697 -0.26273 -0.53867 -0.26204 C -0.53984 -0.26181 -0.54101 -0.26088 -0.54218 -0.26042 C -0.5444 -0.26019 -0.54674 -0.26042 -0.54908 -0.26042 L -0.58007 -0.24398 C -0.58606 -0.23449 -0.59231 -0.2257 -0.59804 -0.21597 C -0.61093 -0.19514 -0.59348 -0.21921 -0.60507 -0.2037 L -0.61028 -0.19005 C -0.6108 -0.18843 -0.61106 -0.18681 -0.61197 -0.18542 C -0.61471 -0.18056 -0.61458 -0.18287 -0.61458 -0.1794 L -0.63528 -0.11644 C -0.63554 -0.11505 -0.63945 -0.09236 -0.63958 -0.08912 C -0.63971 -0.07824 -0.6401 -0.06736 -0.63867 -0.05671 C -0.63776 -0.05162 -0.63463 -0.04792 -0.63268 -0.04283 C -0.62851 -0.0338 -0.62955 -0.03681 -0.62578 -0.02616 C -0.62473 -0.02361 -0.62421 -0.02083 -0.62317 -0.01852 C -0.62213 -0.01644 -0.62057 -0.01505 -0.61979 -0.01227 C -0.61744 -0.00533 -0.61692 0.00324 -0.61354 0.00926 C -0.6125 0.01134 -0.61119 0.01296 -0.61028 0.01505 C -0.60755 0.02014 -0.6052 0.02569 -0.60234 0.03055 C -0.59987 0.03495 -0.59531 0.03912 -0.59218 0.03981 C -0.58841 0.04074 -0.5845 0.03981 -0.58085 0.03981 L -0.47317 0.04143 L -0.44049 0.04444 C -0.43606 0.04467 -0.43177 0.04444 -0.42747 0.04606 C -0.41328 0.05139 -0.42591 0.05092 -0.41718 0.05486 C -0.41406 0.05671 -0.41093 0.05856 -0.40768 0.05972 C -0.40442 0.06111 -0.39674 0.0618 -0.39388 0.06273 C -0.36549 0.07037 -0.40911 0.06065 -0.36979 0.06875 L -0.27057 0.06713 C -0.26393 0.06713 -0.25078 0.06273 -0.25078 0.06296 L -0.18619 0.03055 C -0.18567 0.0294 -0.17929 0.01574 -0.17747 0.01366 C -0.17539 0.01134 -0.17304 0.00926 -0.17057 0.00764 C -0.16302 0.00231 -0.15507 -0.00162 -0.14739 -0.00625 C -0.12864 -0.01713 -0.13489 -0.01181 -0.12747 -0.01852 L -0.10768 -0.04931 L -0.10507 -0.0662 L -0.09817 -0.13357 C -0.10078 -0.14375 -0.10325 -0.15394 -0.10598 -0.16412 C -0.10664 -0.16667 -0.10768 -0.16921 -0.10859 -0.17153 C -0.11106 -0.17824 -0.11484 -0.18542 -0.11809 -0.19005 C -0.11953 -0.19213 -0.12083 -0.19468 -0.12239 -0.1963 C -0.12395 -0.19815 -0.12578 -0.19931 -0.12747 -0.2007 C -0.13424 -0.20671 -0.13541 -0.20671 -0.14127 -0.2132 C -0.14427 -0.21667 -0.15 -0.22384 -0.15 -0.22361 L -0.16718 -0.25764 C -0.17291 -0.26204 -0.17916 -0.26783 -0.18528 -0.2713 C -0.1983 -0.2787 -0.2125 -0.28495 -0.22578 -0.28982 C -0.25703 -0.30046 -0.25091 -0.29931 -0.27148 -0.30185 C -0.27578 -0.3037 -0.28007 -0.30556 -0.28437 -0.30648 C -0.2927 -0.3081 -0.30104 -0.3088 -0.30937 -0.30949 C -0.32942 -0.31204 -0.31979 -0.31088 -0.34648 -0.3125 L -0.41028 -0.31134 C -0.41809 -0.31065 -0.42812 -0.30741 -0.43606 -0.30486 L -0.44648 -0.30185 C -0.44817 -0.30139 -0.45 -0.30116 -0.45169 -0.30023 C -0.4552 -0.29884 -0.46106 -0.2963 -0.46458 -0.29421 C -0.47669 -0.28727 -0.4677 -0.29005 -0.48528 -0.28218 C -0.49388 -0.27801 -0.50299 -0.27732 -0.51106 -0.2713 C -0.51315 -0.26968 -0.5151 -0.26806 -0.51718 -0.2669 C -0.51888 -0.26551 -0.5207 -0.26505 -0.52226 -0.26366 C -0.53138 -0.25625 -0.52226 -0.26088 -0.53007 -0.25764 C -0.53125 -0.25602 -0.53242 -0.25463 -0.53359 -0.25278 C -0.53437 -0.25185 -0.53528 -0.25116 -0.53606 -0.24977 C -0.5371 -0.24838 -0.53776 -0.24653 -0.53867 -0.24537 C -0.54427 -0.2375 -0.54622 -0.23935 -0.54987 -0.2257 C -0.55169 -0.21875 -0.55377 -0.21227 -0.55507 -0.20533 C -0.55651 -0.19745 -0.55703 -0.18889 -0.55846 -0.18102 C -0.55898 -0.17755 -0.55976 -0.17361 -0.56028 -0.17014 C -0.56145 -0.15926 -0.5621 -0.15046 -0.56289 -0.13935 C -0.5625 -0.12801 -0.56315 -0.11597 -0.56197 -0.1044 C -0.56145 -0.09884 -0.55872 -0.09421 -0.55768 -0.08912 C -0.55625 -0.08218 -0.55585 -0.07454 -0.55403 -0.06736 C -0.53463 0.01065 -0.54674 -0.03958 -0.53359 -0.00162 C -0.5263 0.01921 -0.53125 0.01157 -0.52148 0.0287 C -0.51419 0.0419 -0.50156 0.05741 -0.49479 0.06713 C -0.48984 0.07454 -0.48489 0.08171 -0.48007 0.08889 L -0.44388 0.14375 C -0.43945 0.15069 -0.4358 0.15926 -0.43098 0.16551 C -0.4177 0.18171 -0.40494 0.1993 -0.39127 0.21435 C -0.38645 0.21967 -0.38085 0.22199 -0.37578 0.22662 C -0.34895 0.25069 -0.3457 0.26134 -0.32317 0.27106 C -0.31861 0.27315 -0.31406 0.2743 -0.30937 0.27592 C -0.2888 0.28102 -0.2776 0.27963 -0.25338 0.28032 C -0.20911 0.27801 -0.24036 0.28241 -0.19557 0.26805 C -0.18333 0.26412 -0.1707 0.26319 -0.15859 0.25717 C -0.08697 0.22361 -0.0427 0.20463 0.01732 0.15486 C 0.04623 0.13079 0.07696 0.11157 0.10352 0.0794 C 0.19284 -0.02778 0.19024 -0.00417 0.24402 -0.11806 C 0.24675 -0.12384 0.24831 -0.13102 0.25 -0.1382 C 0.25456 -0.15602 0.2586 -0.17477 0.26303 -0.19329 C 0.26211 -0.22408 0.26875 -0.25394 0.25521 -0.27454 C 0.24571 -0.28912 0.23334 -0.29583 0.22162 -0.30185 C 0.21628 -0.30463 0.21081 -0.30695 0.20521 -0.3081 C 0.16459 -0.3169 0.12917 -0.32315 0.08972 -0.32824 C -0.02408 -0.34306 0.01394 -0.33912 -0.05768 -0.34468 C -0.14674 -0.34306 -0.11835 -0.35162 -0.22578 -0.30023 C -0.23333 -0.29676 -0.24075 -0.29097 -0.24739 -0.2838 C -0.29622 -0.22894 -0.33333 -0.16574 -0.36367 -0.07222 C -0.37343 -0.04213 -0.38307 -0.01181 -0.39296 0.01805 C -0.40885 0.06597 -0.42096 0.0912 -0.43007 0.13935 C -0.43437 0.16204 -0.4375 0.18542 -0.44127 0.20833 C -0.44062 0.21342 -0.4401 0.24329 -0.43359 0.25139 C -0.43033 0.25509 -0.42669 0.25717 -0.42317 0.26042 C -0.41406 0.25833 -0.40455 0.25833 -0.39557 0.2544 C -0.39153 0.25231 -0.38802 0.24768 -0.38437 0.24375 C -0.36966 0.22731 -0.35481 0.2118 -0.34049 0.19467 C -0.29934 0.14537 -0.27981 0.09005 -0.24648 0.00926 C -0.24036 -0.00579 -0.23789 -0.02454 -0.23359 -0.04167 C -0.23046 -0.07222 -0.21822 -0.15116 -0.22408 -0.19329 C -0.22929 -0.23079 -0.24557 -0.3037 -0.24557 -0.30347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59566" y="0"/>
            <a:ext cx="96379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/>
              <a:t>Ďakujem za pozornosť</a:t>
            </a:r>
            <a:endParaRPr lang="sk-SK" sz="9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23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58"/>
    </mc:Choice>
    <mc:Fallback xmlns="">
      <p:transition spd="slow" advTm="25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27799 -0.20069 L -0.27799 -0.20046 C -0.27474 -0.20741 -0.27161 -0.21458 -0.26823 -0.22106 C -0.25508 -0.24606 -0.23672 -0.27315 -0.22239 -0.29167 C -0.20638 -0.31204 -0.17292 -0.3493 -0.17292 -0.3493 C -0.18359 -0.32384 -0.17695 -0.33889 -0.2082 -0.29792 C -0.22422 -0.27685 -0.24271 -0.26134 -0.25677 -0.23657 C -0.25911 -0.23241 -0.26133 -0.22801 -0.2638 -0.22407 C -0.26719 -0.21921 -0.27877 -0.21111 -0.27435 -0.21018 C -0.27109 -0.20926 -0.23724 -0.23912 -0.23646 -0.23981 C -0.2293 -0.24468 -0.22174 -0.24768 -0.21445 -0.25231 C -0.21081 -0.2544 -0.20729 -0.25741 -0.20377 -0.25995 C -0.21367 -0.2294 -0.21211 -0.23218 -0.23828 -0.19282 C -0.28268 -0.12546 -0.26497 -0.14907 -0.28945 -0.11759 C -0.26263 -0.1875 -0.27838 -0.14699 -0.2418 -0.23843 C -0.23581 -0.25301 -0.2306 -0.26829 -0.22409 -0.28218 C -0.21354 -0.3044 -0.18294 -0.37361 -0.19232 -0.3493 C -0.20156 -0.32569 -0.2069 -0.31042 -0.21875 -0.28843 C -0.22864 -0.27037 -0.23737 -0.24884 -0.24974 -0.23657 C -0.26068 -0.22593 -0.25534 -0.23218 -0.26562 -0.21643 C -0.26588 -0.20903 -0.26627 -0.20162 -0.2664 -0.19444 C -0.26719 -0.15579 -0.26719 -0.1169 -0.26823 -0.07824 C -0.26888 -0.05324 -0.27057 -0.02801 -0.27174 -0.00301 C -0.272 0.00995 -0.27213 0.02315 -0.27265 0.03611 C -0.27278 0.03982 -0.27357 0.05093 -0.27357 0.04722 C -0.27357 0.03472 -0.27292 0.02199 -0.27265 0.00949 C -0.26992 -0.09606 -0.26966 -0.11551 -0.2638 -0.23171 C -0.26068 -0.29537 -0.25325 -0.42083 -0.25325 -0.42083 C -0.25456 -0.36134 -0.25403 -0.33356 -0.25846 -0.27731 C -0.26042 -0.25255 -0.26276 -0.22801 -0.26562 -0.2037 C -0.28802 -0.0125 -0.28203 -0.07245 -0.30091 0.06597 C -0.30924 0.12755 -0.31849 0.18889 -0.32552 0.25116 L -0.34414 0.41273 C -0.34726 0.33519 -0.34674 0.36945 -0.32995 0.21505 C -0.32305 0.15116 -0.31562 0.0875 -0.30534 0.02523 C -0.28919 -0.07176 -0.26875 -0.1662 -0.25052 -0.26157 C -0.24778 -0.27616 -0.24258 -0.30579 -0.24258 -0.30555 C -0.23828 -0.16319 -0.23737 -0.17083 -0.24258 0.02824 C -0.24388 0.07616 -0.2556 0.23287 -0.25937 0.27778 C -0.26601 0.35486 -0.27161 0.43218 -0.2806 0.50833 C -0.30169 0.68935 -0.29219 0.61435 -0.30794 0.73426 C -0.30768 0.71597 -0.30742 0.69769 -0.30703 0.6794 C -0.30599 0.62222 -0.30443 0.56528 -0.30351 0.50833 C -0.30091 0.33843 -0.29648 -0.00139 -0.29648 -0.00116 C -0.297 -0.02384 -0.29648 -0.0912 -0.29818 -0.06898 C -0.30234 -0.01643 -0.30169 0.03681 -0.30351 0.08958 C -0.30547 0.14398 -0.30677 0.19838 -0.30963 0.25278 C -0.31211 0.29676 -0.3168 0.34028 -0.3194 0.38449 C -0.32721 0.51806 -0.31758 0.36088 -0.32474 0.46134 C -0.32513 0.46759 -0.32526 0.47384 -0.32552 0.48009 C -0.32578 0.48426 -0.32617 0.48843 -0.32643 0.49259 C -0.32903 0.47454 -0.32877 0.47917 -0.32474 0.4456 C -0.31302 0.35023 -0.30013 0.25532 -0.28763 0.16019 C -0.27969 0.09907 -0.26224 -0.03171 -0.25325 -0.07986 C -0.24336 -0.13241 -0.24726 -0.10787 -0.24088 -0.1537 C -0.24349 -0.04977 -0.24023 -0.14838 -0.26028 0.07708 C -0.29088 0.42037 -0.2832 0.33403 -0.30534 0.68102 C -0.30651 0.72685 -0.30729 0.77292 -0.30885 0.81898 C -0.30911 0.82732 -0.31042 0.85255 -0.31055 0.84398 C -0.31185 0.73588 -0.31172 0.62755 -0.31237 0.51945 C -0.31263 0.3338 -0.31328 0.14815 -0.31328 -0.0375 C -0.31328 -0.04537 -0.31419 -0.06829 -0.31237 -0.06111 C -0.3082 -0.0456 -0.3082 -0.02755 -0.30612 -0.01088 C -0.3056 0.18148 -0.30664 0.37407 -0.30443 0.56644 C -0.30312 0.67732 -0.30625 0.65671 -0.29114 0.7169 C -0.2862 0.70903 -0.27851 0.70463 -0.27617 0.69352 C -0.26328 0.63287 -0.26276 0.5625 -0.26028 0.49884 C -0.25807 0.3669 -0.25651 0.29074 -0.25677 0.1412 C -0.2569 0.05093 -0.2569 -0.03981 -0.25937 -0.13009 C -0.26159 -0.20718 -0.26575 -0.28403 -0.27083 -0.36042 C -0.27265 -0.38634 -0.27461 -0.4125 -0.27617 -0.43843 C -0.28112 -0.52176 -0.27617 -0.46343 -0.28151 -0.52037 C -0.28502 -0.44305 -0.28555 -0.42292 -0.29739 -0.31667 C -0.31419 -0.16412 -0.33737 -0.01366 -0.35208 0.13982 C -0.37252 0.35301 -0.36484 0.26181 -0.37669 0.41273 C -0.37174 0.23241 -0.37917 0.49745 -0.37487 0.35787 C -0.37448 0.3463 -0.37461 0.33472 -0.37396 0.32315 C -0.36667 0.1757 -0.37357 0.41134 -0.36614 0.1412 C -0.36471 0.08958 -0.36523 0.0375 -0.36263 -0.01389 L -0.35026 -0.26157 C -0.347 -0.26065 -0.34375 -0.25995 -0.34062 -0.25856 C -0.31745 -0.24768 -0.33216 -0.22523 -0.32917 -0.16134 C -0.32851 -0.10602 -0.33581 -0.04861 -0.32734 0.00486 C -0.32292 0.03218 -0.3194 -0.05046 -0.31588 -0.07824 C -0.30078 -0.19838 -0.28646 -0.31875 -0.27174 -0.43843 C -0.26002 -0.53472 -0.26601 -0.49745 -0.25325 -0.56597 C -0.23763 -0.55972 -0.24531 -0.56782 -0.24792 -0.52199 C -0.25 -0.48495 -0.25156 -0.44861 -0.25417 -0.4118 C -0.2625 -0.28912 -0.27018 -0.1662 -0.2806 -0.04375 C -0.28763 0.03982 -0.29388 0.12384 -0.30169 0.20718 C -0.30377 0.22824 -0.30508 0.23171 -0.30169 0.21968 C -0.3 0.17315 -0.29948 0.15602 -0.29557 0.09421 C -0.29401 0.06852 -0.28672 -0.01412 -0.28411 -0.03912 C -0.27318 -0.14537 -0.28281 -0.04768 -0.27265 -0.12685 C -0.27174 -0.13356 -0.27265 -0.1412 -0.27083 -0.14722 C -0.2694 -0.15255 -0.27109 -0.13565 -0.27174 -0.13009 C -0.27604 -0.09282 -0.28281 -0.05625 -0.28581 -0.01875 C -0.28789 0.00648 -0.28971 0.03148 -0.29206 0.05648 C -0.29765 0.11482 -0.3043 0.17245 -0.30963 0.23079 C -0.3125 0.26088 -0.31445 0.29144 -0.3168 0.32176 C -0.33099 0.51227 -0.3237 0.43333 -0.33086 0.50995 C -0.32903 0.41945 -0.32864 0.37315 -0.32383 0.27454 C -0.32083 0.21435 -0.31719 0.1544 -0.31328 0.09421 C -0.30885 0.02824 -0.29909 -0.10347 -0.29909 -0.10324 C -0.30091 0.0294 -0.29792 -0.10347 -0.30351 0.00787 C -0.30716 0.07894 -0.31081 0.15 -0.31328 0.2213 C -0.31406 0.24699 -0.3151 0.27245 -0.31588 0.29815 C -0.31653 0.32107 -0.31706 0.34421 -0.31758 0.36713 C -0.31823 0.3875 -0.31875 0.40787 -0.3194 0.42824 C -0.31849 0.45972 -0.33008 0.50185 -0.3168 0.52245 C -0.31328 0.52778 -0.30169 0.41759 -0.3 0.40486 C -0.29401 0.36088 -0.28737 0.31713 -0.28151 0.27315 C -0.27435 0.21991 -0.26797 0.16644 -0.2612 0.11296 C -0.25768 0.08634 -0.2539 0.05972 -0.25052 0.0331 C -0.24778 0.01111 -0.24531 -0.01088 -0.24258 -0.03287 C -0.23971 -0.05694 -0.23672 -0.08102 -0.23385 -0.10509 C -0.2332 -0.11018 -0.23203 -0.1206 -0.23203 -0.12037 C -0.23086 -0.11412 -0.23034 -0.11227 -0.23034 -0.10347 C -0.23034 -0.06528 -0.2306 -0.02708 -0.23112 0.01111 C -0.23151 0.03565 -0.23229 0.06019 -0.23294 0.08472 C -0.23359 0.15741 -0.23646 0.3544 -0.23385 0.42986 C -0.23229 0.47407 -0.22799 0.51806 -0.22409 0.56157 C -0.22278 0.57708 -0.21992 0.5919 -0.21797 0.60718 C -0.21562 0.625 -0.21523 0.62963 -0.21354 0.6463 C -0.21263 0.64421 -0.21146 0.64259 -0.21081 0.64005 C -0.20989 0.63611 -0.2095 0.63171 -0.20911 0.62755 C -0.20742 0.61042 -0.20586 0.59306 -0.20469 0.5757 C -0.20208 0.53565 -0.20143 0.49514 -0.20026 0.45509 C -0.19883 0.24676 -0.19713 0.19306 -0.20026 -0.00625 C -0.20065 -0.0294 -0.20247 -0.06759 -0.20377 -0.0956 C -0.20443 -0.09398 -0.20521 -0.09259 -0.2056 -0.09097 C -0.20781 -0.08194 -0.21055 -0.05671 -0.21081 -0.05324 C -0.2138 -0.0213 -0.21562 0.01065 -0.21875 0.04236 C -0.22005 0.05394 -0.22109 0.06551 -0.22239 0.07708 C -0.2237 0.08912 -0.22552 0.10093 -0.22669 0.11296 C -0.22812 0.12662 -0.22877 0.14028 -0.23034 0.15394 C -0.23372 0.18542 -0.23633 0.19607 -0.24088 0.22593 C -0.24635 0.26181 -0.2457 0.25787 -0.24883 0.28241 C -0.24909 0.28079 -0.24974 0.2794 -0.24974 0.27778 C -0.24518 0.08357 -0.24518 0.09931 -0.23385 -0.0956 C -0.23307 -0.1081 -0.23216 -0.1206 -0.23112 -0.13333 C -0.2306 -0.14005 -0.22995 -0.14676 -0.22943 -0.1537 C -0.22903 -0.15833 -0.2263 -0.17037 -0.22851 -0.16782 C -0.23242 -0.16273 -0.2332 -0.15301 -0.23555 -0.14583 C -0.23711 -0.13426 -0.23828 -0.12268 -0.23997 -0.11134 C -0.24101 -0.1044 -0.24271 -0.09792 -0.24349 -0.09097 C -0.25039 -0.0287 -0.25182 -0.0081 -0.25586 0.04236 C -0.25612 0.05394 -0.25612 0.06551 -0.25677 0.07708 C -0.25768 0.09421 -0.25924 0.11157 -0.26028 0.1287 C -0.26068 0.13542 -0.26081 0.14236 -0.2612 0.14907 C -0.26081 0.15857 -0.26146 0.18657 -0.26028 0.17732 C -0.25768 0.15695 -0.25807 0.13542 -0.25677 0.11458 C -0.25573 0.1 -0.25417 0.08542 -0.25325 0.0706 C -0.25208 0.05463 -0.25182 0.0382 -0.25052 0.02199 C -0.24805 -0.00949 -0.24466 -0.04074 -0.2418 -0.07199 C -0.23971 -0.09398 -0.23776 -0.11597 -0.23555 -0.13796 C -0.23502 -0.14375 -0.23424 -0.1493 -0.23385 -0.15509 C -0.23346 -0.15926 -0.2319 -0.16389 -0.23294 -0.16782 C -0.23372 -0.1706 -0.23411 -0.16134 -0.23463 -0.15833 C -0.23528 -0.15555 -0.23594 -0.15324 -0.23646 -0.15046 C -0.23854 -0.13912 -0.24075 -0.12755 -0.24258 -0.11597 C -0.24622 -0.09352 -0.24961 -0.07106 -0.25325 -0.04861 C -0.2582 -0.01759 -0.26393 0.01273 -0.26823 0.04398 C -0.27057 0.06134 -0.27265 0.0787 -0.27526 0.09583 C -0.28932 0.18588 -0.31055 0.29954 -0.3194 0.39074 C -0.32239 0.42107 -0.32539 0.45139 -0.32825 0.48171 C -0.32838 0.4838 -0.33021 0.51273 -0.32995 0.51296 C -0.32799 0.51667 -0.32825 0.5037 -0.32734 0.49884 C -0.32669 0.49583 -0.32591 0.49282 -0.32552 0.48958 C -0.325 0.48426 -0.32474 0.47894 -0.32383 0.47384 C -0.32292 0.46898 -0.32135 0.46458 -0.32031 0.45972 C -0.31862 0.45208 -0.31653 0.43796 -0.31588 0.43148 L -0.31406 0.41574 L -0.31328 0.40787 C -0.31289 0.40023 -0.31276 0.39236 -0.31237 0.38449 C -0.31198 0.37732 -0.31133 0.37245 -0.31055 0.36551 C -0.31002 0.34468 -0.30937 0.32384 -0.30885 0.30278 C -0.30846 0.28935 -0.30846 0.2757 -0.30794 0.26204 C -0.30729 0.24815 -0.3056 0.23657 -0.30443 0.22292 C -0.30403 0.21875 -0.3039 0.21458 -0.30351 0.21042 C -0.30299 0.20509 -0.30221 0.2 -0.30169 0.19468 C -0.3013 0.18935 -0.3013 0.18403 -0.30091 0.17894 C -0.30013 0.16991 -0.29896 0.16111 -0.29818 0.15232 C -0.29713 0.13866 -0.29778 0.14491 -0.29648 0.13357 C -0.29622 0.12778 -0.29609 0.12199 -0.29557 0.1162 C -0.29518 0.11088 -0.29414 0.10579 -0.29375 0.10046 C -0.29336 0.09259 -0.29297 0.08495 -0.29206 0.07708 C -0.29127 0.07014 -0.29023 0.06343 -0.28945 0.05648 C -0.28841 0.04792 -0.28867 0.04468 -0.28763 0.03611 C -0.28659 0.02847 -0.28581 0.02593 -0.28502 0.01898 C -0.28398 0.01042 -0.2845 0.01065 -0.2832 0.00324 C -0.28268 -7.40741E-7 -0.2819 -0.00301 -0.28151 -0.00625 C -0.27773 -0.03565 -0.28164 -0.02361 -0.27708 -0.03588 C -0.27669 -0.03796 -0.27643 -0.04005 -0.27617 -0.04213 C -0.27578 -0.04537 -0.27578 -0.04861 -0.27526 -0.05162 C -0.27487 -0.05393 -0.27409 -0.05579 -0.27357 -0.05787 C -0.26784 -0.02755 -0.27239 -0.0537 -0.27174 0.02824 C -0.27135 0.07176 -0.27135 0.11505 -0.27083 0.15857 C -0.27057 0.18773 -0.26979 0.21713 -0.26914 0.2463 C -0.26849 0.27338 -0.2681 0.26505 -0.26732 0.29028 C -0.26693 0.30232 -0.2668 0.31435 -0.2664 0.32639 C -0.26601 0.3463 -0.26575 0.37014 -0.26471 0.39074 C -0.26445 0.39445 -0.26406 0.39792 -0.2638 0.40162 C -0.2612 0.44977 -0.26497 0.39769 -0.2612 0.4456 C -0.26028 0.45718 -0.26028 0.46898 -0.25846 0.48009 C -0.25599 0.4963 -0.25716 0.48727 -0.25495 0.50671 C -0.25534 0.34676 -0.25534 0.18681 -0.25586 0.02685 C -0.25586 0.01806 -0.25729 -0.01898 -0.25768 -0.02963 C -0.25794 -0.05417 -0.25768 -0.07893 -0.25846 -0.10347 C -0.25872 -0.11065 -0.25924 -0.08889 -0.25937 -0.08148 C -0.25976 -0.0662 -0.26002 -0.05116 -0.26028 -0.03588 C -0.2612 0.00926 -0.26068 -0.00718 -0.26211 0.02685 C -0.26237 0.04306 -0.26237 0.05926 -0.26289 0.07546 C -0.26315 0.08287 -0.26432 0.09005 -0.26471 0.09745 C -0.26588 0.12407 -0.26732 0.17732 -0.26732 0.17755 C -0.26758 0.20093 -0.2681 0.22454 -0.26823 0.24792 C -0.26862 0.32107 -0.26849 0.39445 -0.26914 0.46759 C -0.26914 0.4713 -0.26979 0.47477 -0.27005 0.47847 C -0.27031 0.48472 -0.27057 0.4912 -0.27083 0.49745 C -0.2707 0.46991 -0.2707 0.35833 -0.26914 0.30602 C -0.26836 0.28195 -0.26784 0.25787 -0.2664 0.2338 C -0.2651 0.21019 -0.26276 0.18681 -0.2612 0.1632 C -0.25937 0.1382 -0.25729 0.1132 -0.25586 0.08796 C -0.25469 0.06736 -0.2556 0.07732 -0.25325 0.0581 C -0.25234 0.04236 -0.25143 0.02685 -0.25052 0.01111 C -0.25026 0.00648 -0.24974 -0.00301 -0.24974 -0.00278 C -0.24935 -0.01435 -0.24857 -0.04074 -0.24792 -0.05324 C -0.24778 -0.05694 -0.24739 -0.06065 -0.247 -0.06412 C -0.24557 -0.14606 -0.24661 -0.11713 -0.24531 -0.03588 C -0.24466 0.00602 -0.24453 -0.00255 -0.24088 0.04398 C -0.23802 0.18449 -0.24219 -0.00625 -0.23828 0.13032 C -0.23776 0.14653 -0.23802 0.16273 -0.23737 0.17894 C -0.23659 0.19514 -0.23489 0.21134 -0.23385 0.22755 C -0.22383 0.37732 -0.23867 0.16806 -0.2276 0.31389 C -0.22669 0.32685 -0.2263 0.34005 -0.225 0.35301 C -0.22265 0.37662 -0.21966 0.4 -0.21706 0.42361 C -0.21588 0.43472 -0.21471 0.4456 -0.21354 0.45648 C -0.21237 0.46644 -0.2112 0.47639 -0.21002 0.48634 C -0.20911 0.49421 -0.20729 0.50995 -0.20729 0.51019 C -0.20677 0.52292 -0.20625 0.53611 -0.2056 0.54907 C -0.20508 0.56019 -0.20377 0.58218 -0.20377 0.58241 C -0.20351 0.59676 -0.20338 0.61134 -0.20286 0.62593 C -0.20286 0.62824 -0.20312 0.63333 -0.20208 0.63218 C -0.20065 0.63102 -0.20143 0.62708 -0.20117 0.62454 C -0.2 0.59977 -0.1987 0.57523 -0.19765 0.5507 C -0.19726 0.54398 -0.19752 0.53704 -0.19674 0.53032 L -0.19414 0.50671 C -0.19375 0.4963 -0.19388 0.48588 -0.19323 0.47546 C -0.19258 0.46458 -0.18607 0.37199 -0.18346 0.33889 C -0.18177 0.31597 -0.17956 0.29306 -0.17825 0.26991 C -0.16875 0.1007 -0.1793 0.29607 -0.17292 0.16019 L -0.17122 0.12245 C -0.17148 0.10093 -0.17161 0.07963 -0.172 0.0581 C -0.17226 0.04745 -0.17265 0.03472 -0.17383 0.02361 C -0.17409 0.02153 -0.17448 0.01945 -0.17474 0.01736 C -0.17552 0.01042 -0.17578 0.00556 -0.17734 -0.00139 C -0.17773 -0.00324 -0.17864 -0.0044 -0.17917 -0.00625 C -0.17982 -0.00856 -0.18034 -0.01134 -0.18086 -0.01389 C -0.18151 -0.01713 -0.18164 -0.0206 -0.18268 -0.02338 L -0.18437 -0.02801 C -0.18672 -0.04421 -0.18359 -0.0243 -0.18711 -0.04074 C -0.18945 -0.05231 -0.18607 -0.04213 -0.18971 -0.05162 C -0.19258 -0.07685 -0.18802 -0.0375 -0.19232 -0.07037 C -0.19297 -0.07569 -0.19336 -0.08102 -0.19414 -0.08611 C -0.19479 -0.09051 -0.19609 -0.09444 -0.19674 -0.09861 C -0.19896 -0.1118 -0.19778 -0.11204 -0.20026 -0.12384 C -0.20156 -0.13009 -0.20325 -0.13634 -0.20469 -0.14259 C -0.20495 -0.1463 -0.20508 -0.15 -0.2056 -0.1537 C -0.20599 -0.15694 -0.20703 -0.15972 -0.20729 -0.16296 L -0.2082 -0.17083 C -0.20768 -0.06366 -0.20755 0.04352 -0.20651 0.1507 C -0.20586 0.21088 -0.20495 0.27107 -0.20286 0.33102 C -0.2026 0.34005 -0.20234 0.34884 -0.20208 0.35787 C -0.20143 0.38171 -0.20104 0.40579 -0.20026 0.42986 C -0.19987 0.44144 -0.19883 0.45301 -0.19857 0.46435 C -0.19818 0.47431 -0.19805 0.48426 -0.19765 0.49421 C -0.19752 0.49699 -0.19622 0.51435 -0.19583 0.51782 C -0.19531 0.52361 -0.19453 0.52917 -0.19414 0.53495 C -0.19323 0.5463 -0.19284 0.56181 -0.19232 0.57269 C -0.19219 0.57685 -0.1918 0.58102 -0.1914 0.58519 C -0.19114 0.58982 -0.19088 0.59468 -0.19062 0.59931 C -0.19088 0.62454 -0.1914 0.64954 -0.1914 0.67454 C -0.1914 0.69144 -0.19101 0.6412 -0.19062 0.62454 C -0.18945 0.58843 -0.18841 0.58264 -0.18528 0.54607 C -0.18437 0.41968 -0.18359 0.37477 -0.18528 0.23704 C -0.18542 0.22616 -0.18698 0.20995 -0.18789 0.19769 C -0.18893 0.18357 -0.18906 0.1794 -0.19062 0.1632 C -0.19088 0.16019 -0.19114 0.15695 -0.1914 0.15394 C -0.1931 0.13403 -0.19167 0.15023 -0.19323 0.12245 C -0.19349 0.11875 -0.19375 0.11505 -0.19414 0.11157 C -0.19544 0.06968 -0.19544 0.08333 -0.19414 0.02523 C -0.19375 0.00995 -0.19375 0.01204 -0.1914 0.00023 C -0.19114 -0.00509 -0.19088 -0.01042 -0.19062 -0.01551 C -0.19036 -0.01968 -0.18971 -0.02384 -0.18971 -0.02801 C -0.18919 -0.06111 -0.18958 -0.09398 -0.1888 -0.12685 C -0.18867 -0.13125 -0.18711 -0.13958 -0.18711 -0.13935 C -0.18672 -0.14468 -0.18672 -0.15 -0.1862 -0.15509 C -0.18138 -0.19815 -0.18502 -0.1456 -0.18268 -0.18495 C -0.18229 -0.17708 -0.18216 -0.16921 -0.18177 -0.16134 C -0.18151 -0.15787 -0.18112 -0.15417 -0.18086 -0.15046 C -0.18047 -0.14305 -0.18047 -0.13588 -0.17995 -0.12847 C -0.17956 -0.12222 -0.17825 -0.10972 -0.17825 -0.10949 C -0.17786 -0.10069 -0.17773 -0.0919 -0.17734 -0.0831 C -0.17656 -0.06505 -0.17539 -0.05301 -0.17474 -0.03588 C -0.17435 -0.02662 -0.17435 -0.01713 -0.17383 -0.00764 C -0.17344 -0.00046 -0.17239 0.00695 -0.172 0.01412 C -0.17174 0.02107 -0.17148 0.02778 -0.17122 0.03472 C -0.17096 0.03889 -0.17044 0.04306 -0.17031 0.04722 C -0.16992 0.0544 -0.16992 0.06181 -0.1694 0.06921 C -0.16901 0.07546 -0.16758 0.08796 -0.16758 0.0882 C -0.16732 0.09583 -0.16719 0.1037 -0.1668 0.11157 C -0.16653 0.11574 -0.16614 0.11991 -0.16588 0.12407 C -0.16523 0.13542 -0.16471 0.14699 -0.16406 0.15857 C -0.1638 0.16435 -0.16354 0.17014 -0.16328 0.1757 C -0.16289 0.18218 -0.16289 0.18843 -0.16237 0.19468 C -0.16172 0.20139 -0.16094 0.2081 -0.16055 0.21505 C -0.15976 0.22801 -0.16002 0.2412 -0.15885 0.25417 C -0.15651 0.2787 -0.15742 0.26667 -0.15612 0.29028 C -0.15573 0.31482 -0.1556 0.33958 -0.15443 0.36412 C -0.15417 0.36968 -0.15182 0.39722 -0.15169 0.39861 C -0.15143 0.40162 -0.15104 0.40486 -0.15091 0.40787 C -0.15052 0.4132 -0.15039 0.41852 -0.15 0.42361 C -0.14948 0.42894 -0.14857 0.43403 -0.14818 0.43935 L -0.14739 0.45185 C -0.14518 0.60972 -0.14792 0.40394 -0.14557 0.62593 C -0.14492 0.6875 -0.1444 0.70208 -0.14297 0.76713 C -0.14206 0.76551 -0.14088 0.76435 -0.14023 0.7625 C -0.13932 0.75949 -0.13906 0.75625 -0.13854 0.75301 C -0.13828 0.75139 -0.13789 0.75 -0.13763 0.74838 C -0.13737 0.7463 -0.13711 0.74421 -0.13672 0.74213 C -0.13568 0.73634 -0.13424 0.73056 -0.1332 0.72477 C -0.13281 0.72222 -0.13281 0.71945 -0.13229 0.7169 C -0.13164 0.71366 -0.13047 0.71088 -0.12969 0.70764 C -0.12903 0.70463 -0.12864 0.70116 -0.12786 0.69815 C -0.12721 0.69491 -0.12591 0.69213 -0.12526 0.68866 C -0.12331 0.6794 -0.12109 0.67014 -0.11992 0.66042 C -0.11875 0.64954 -0.1194 0.65532 -0.11823 0.64329 C -0.11849 0.59676 -0.11849 0.55023 -0.11914 0.5037 C -0.11914 0.50093 -0.11966 0.49838 -0.11992 0.49583 C -0.12148 0.48171 -0.12096 0.48079 -0.12435 0.46296 C -0.12591 0.45532 -0.12825 0.44838 -0.12969 0.44097 C -0.13359 0.42014 -0.13151 0.42963 -0.13763 0.40486 C -0.1388 0.4 -0.13971 0.39514 -0.14114 0.39074 C -0.14206 0.3882 -0.1431 0.38565 -0.14375 0.38287 C -0.15937 0.32269 -0.13476 0.41111 -0.15 0.36088 C -0.15104 0.35741 -0.15156 0.35347 -0.1526 0.35 C -0.1539 0.34607 -0.15586 0.34282 -0.15703 0.33889 C -0.15846 0.33449 -0.15937 0.3294 -0.16055 0.32477 C -0.16693 0.30093 -0.17474 0.28148 -0.17917 0.25417 L -0.1888 0.19468 C -0.19062 0.17014 -0.19284 0.1456 -0.19414 0.12083 C -0.19805 0.04653 -0.197 0.04074 -0.19492 -0.03287 C -0.1944 -0.05231 -0.1944 -0.05069 -0.19323 -0.06574 C -0.19271 -0.0787 -0.19219 -0.09653 -0.1914 -0.10972 C -0.19127 -0.11343 -0.19075 -0.1169 -0.19062 -0.1206 C -0.19023 -0.12755 -0.18997 -0.13426 -0.18971 -0.14097 C -0.18906 -0.18426 -0.18789 -0.18472 -0.18971 -0.21643 C -0.19036 -0.2287 -0.19023 -0.22384 -0.1914 -0.23356 C -0.1918 -0.23588 -0.19193 -0.23866 -0.19232 -0.2412 C -0.1931 -0.2456 -0.19414 -0.24954 -0.19492 -0.2537 C -0.19531 -0.25579 -0.19713 -0.25995 -0.19583 -0.25995 C -0.19414 -0.25995 -0.19349 -0.25579 -0.19232 -0.2537 C -0.1918 -0.24745 -0.1914 -0.2412 -0.19062 -0.23495 C -0.18945 -0.22662 -0.18802 -0.21852 -0.18711 -0.21018 C -0.18581 -0.19954 -0.18463 -0.18912 -0.18346 -0.1787 C -0.18294 -0.17292 -0.18242 -0.16713 -0.18177 -0.16134 C -0.17956 -0.14352 -0.17695 -0.12593 -0.17474 -0.1081 C -0.17409 -0.10301 -0.17357 -0.09768 -0.17292 -0.09236 C -0.17122 -0.0787 -0.16953 -0.06528 -0.16758 -0.05162 C -0.16719 -0.04792 -0.1664 -0.04444 -0.16588 -0.04074 C -0.16549 -0.0375 -0.16536 -0.03449 -0.16497 -0.03125 C -0.16471 -0.02917 -0.16445 -0.02708 -0.16406 -0.025 C -0.16341 -0.01111 -0.16328 -0.00694 -0.16237 0.00648 C -0.16146 0.01898 -0.16211 0.03218 -0.15963 0.04398 L -0.15612 0.06134 C -0.15143 0.11204 -0.15547 0.0713 -0.15169 0.1037 C -0.15052 0.11412 -0.14974 0.12477 -0.14818 0.13495 C -0.14792 0.13704 -0.14752 0.13912 -0.14739 0.1412 C -0.147 0.14445 -0.14687 0.14769 -0.14648 0.1507 C -0.14596 0.15394 -0.14466 0.16019 -0.14466 0.16042 C -0.14297 0.18079 -0.14492 0.16204 -0.14023 0.18982 C -0.13411 0.22732 -0.13411 0.22755 -0.1306 0.25278 C -0.12864 0.28796 -0.13112 0.2507 -0.12786 0.28079 C -0.12747 0.28495 -0.1276 0.28935 -0.12708 0.29352 C -0.12604 0.30139 -0.12474 0.30926 -0.12357 0.3169 C -0.12161 0.3287 -0.122 0.32292 -0.12083 0.33264 C -0.12018 0.33796 -0.11953 0.34306 -0.11914 0.34838 C -0.11875 0.35208 -0.11862 0.35579 -0.11823 0.35926 C -0.1181 0.36088 -0.11758 0.3625 -0.11732 0.36412 C -0.11653 0.36991 -0.1168 0.37153 -0.11562 0.37662 C -0.1151 0.3787 -0.11445 0.38079 -0.1138 0.38287 C -0.11354 0.38611 -0.11328 0.38912 -0.11289 0.39236 C -0.11172 0.40208 -0.11159 0.40232 -0.11028 0.40949 C -0.11002 0.41644 -0.10924 0.42315 -0.10937 0.42986 C -0.1095 0.43634 -0.10859 0.45324 -0.1112 0.44884 C -0.11471 0.44236 -0.11289 0.43102 -0.1138 0.42199 C -0.11432 0.41736 -0.11497 0.41273 -0.11562 0.40787 C -0.11627 0.39028 -0.11784 0.35023 -0.11823 0.32963 C -0.11862 0.30347 -0.11875 0.27732 -0.11914 0.25116 C -0.11849 0.13565 -0.11836 0.01991 -0.11732 -0.0956 C -0.11719 -0.10671 -0.11601 -0.11759 -0.11562 -0.12847 C -0.11432 -0.15625 -0.11328 -0.18403 -0.11198 -0.21157 C -0.11159 -0.22245 -0.11028 -0.24977 -0.10937 -0.25856 C -0.10742 -0.27731 -0.10872 -0.27037 -0.10677 -0.28055 C -0.10651 -0.28958 -0.10638 -0.29815 -0.10586 -0.30718 C -0.10573 -0.30926 -0.10521 -0.31134 -0.10495 -0.31343 C -0.10338 -0.32708 -0.10495 -0.31829 -0.10325 -0.32731 C -0.10247 -0.31667 -0.10195 -0.30764 -0.10143 -0.29606 C -0.10104 -0.2875 -0.10078 -0.27847 -0.10052 -0.26968 C -0.09922 -0.21157 -0.10026 -0.23148 -0.09883 -0.1787 C -0.09857 -0.17037 -0.09831 -0.16204 -0.09792 -0.1537 C -0.09739 -0.14282 -0.097 -0.14421 -0.09622 -0.13472 C -0.09349 -0.10694 -0.09752 -0.14421 -0.09349 -0.1081 C -0.09323 -0.10139 -0.09297 -0.09444 -0.09258 -0.08773 C -0.09245 -0.08403 -0.09193 -0.08032 -0.0918 -0.07685 C -0.0914 -0.07106 -0.09114 -0.06528 -0.09088 -0.05949 C -0.09062 -0.04653 -0.09062 -0.03333 -0.08997 -0.02037 C -0.08919 -0.00393 -0.08646 0.02824 -0.08646 0.02847 C -0.08581 0.0456 -0.08528 0.06296 -0.08463 0.08009 C -0.0845 0.08588 -0.08385 0.09167 -0.08385 0.09745 C -0.08333 0.13195 -0.0832 0.16644 -0.08294 0.20093 C -0.08255 0.26042 -0.08255 0.32014 -0.08203 0.37963 C -0.0819 0.39977 -0.08216 0.41157 -0.08034 0.42824 C -0.08008 0.43056 -0.07969 0.43264 -0.07943 0.43472 C -0.07903 0.43982 -0.07864 0.44514 -0.07851 0.45023 C -0.07812 0.46134 -0.08151 0.4919 -0.0776 0.48333 C -0.07278 0.47269 -0.07565 0.45602 -0.075 0.44236 C -0.075 0.44259 -0.07148 0.37662 -0.07148 0.37685 C -0.07083 0.36505 -0.07031 0.35347 -0.06966 0.34213 C -0.06914 0.33102 -0.06862 0.32014 -0.06797 0.30903 L -0.06706 0.29491 C -0.0668 0.28519 -0.06653 0.27523 -0.06614 0.26528 C -0.06601 0.26111 -0.06549 0.25695 -0.06523 0.25278 C -0.06484 0.24282 -0.06419 0.21921 -0.06354 0.2088 C -0.06328 0.20602 -0.06289 0.20347 -0.06263 0.20093 C -0.06237 0.19514 -0.06211 0.18935 -0.06172 0.18357 C -0.06159 0.18056 -0.06094 0.17732 -0.06081 0.17431 C -0.06042 0.16227 -0.06028 0.15023 -0.06002 0.1382 C -0.06028 0.10579 -0.06042 0.07338 -0.06081 0.04097 C -0.06094 0.03125 -0.06224 -7.40741E-7 -0.06263 -0.01088 C -0.06289 -0.05162 -0.06302 -0.09236 -0.06354 -0.13333 C -0.06354 -0.13634 -0.0638 -0.13958 -0.06445 -0.14259 C -0.06523 -0.14653 -0.0668 -0.15 -0.06797 -0.1537 C -0.06823 -0.15625 -0.06823 -0.15903 -0.06875 -0.16134 C -0.06966 -0.16481 -0.07239 -0.17083 -0.07239 -0.1706 C -0.07292 -0.17454 -0.07331 -0.17824 -0.07409 -0.18194 C -0.07461 -0.18403 -0.07539 -0.18588 -0.07591 -0.18819 C -0.07656 -0.19074 -0.07708 -0.19329 -0.0776 -0.19606 C -0.07799 -0.19745 -0.07812 -0.19907 -0.07851 -0.20069 C -0.07903 -0.20324 -0.07982 -0.20579 -0.08034 -0.20856 C -0.08151 -0.21574 -0.08242 -0.22315 -0.08385 -0.23032 C -0.08411 -0.23171 -0.0845 -0.23356 -0.08463 -0.23495 C -0.08607 -0.24491 -0.08515 -0.24352 -0.08737 -0.25532 L -0.08906 -0.26481 C -0.0888 -0.24606 -0.08867 -0.22731 -0.08828 -0.20856 C -0.08724 -0.17268 -0.08685 -0.16968 -0.08463 -0.13958 C -0.08398 -0.09583 -0.08372 -0.06782 -0.08203 -0.02338 C -0.08164 -0.01296 -0.08086 -0.00255 -0.08034 0.00787 C -0.07969 0.05648 -0.0789 0.13935 -0.0776 0.18519 C -0.07708 0.20255 -0.07578 0.21968 -0.075 0.23704 C -0.06875 0.38472 -0.08268 0.15695 -0.06445 0.48634 C -0.06068 0.55301 -0.05573 0.61921 -0.05117 0.68565 C -0.04987 0.7044 -0.04857 0.72338 -0.04674 0.74213 C -0.03724 0.83611 -0.04844 0.81273 -0.03086 0.84398 C -0.02409 0.84306 -0.0164 0.84699 -0.01055 0.84097 C -0.00794 0.8382 -0.01133 0.83032 -0.01237 0.82523 C -0.01432 0.81551 -0.01745 0.80671 -0.0194 0.79699 C -0.0207 0.79097 -0.02083 0.78426 -0.022 0.77824 C -0.03086 0.73565 -0.04036 0.69352 -0.04935 0.65116 C -0.05508 0.62454 -0.05924 0.59676 -0.06614 0.57107 C -0.07344 0.54421 -0.0793 0.52431 -0.08463 0.49583 C -0.0931 0.45162 -0.10026 0.40671 -0.10846 0.3625 C -0.11419 0.33195 -0.12083 0.30208 -0.12617 0.27153 C -0.14101 0.18657 -0.14258 0.18333 -0.15351 0.10046 C -0.15651 0.07778 -0.15716 0.06574 -0.15885 0.04398 C -0.15963 0.01991 -0.16094 -0.00393 -0.16146 -0.02801 C -0.16159 -0.03171 -0.16172 -0.04213 -0.16055 -0.03912 C -0.15898 -0.03472 -0.16002 -0.0287 -0.15963 -0.02338 C -0.15885 -0.01042 -0.15781 0.00278 -0.15703 0.01574 C -0.15664 0.02361 -0.15638 0.03148 -0.15612 0.03935 C -0.15547 0.06181 -0.15521 0.08426 -0.15443 0.10671 C -0.15338 0.13704 -0.15091 0.19769 -0.15091 0.19792 C -0.15052 0.22384 -0.15026 0.25 -0.15 0.27616 C -0.14961 0.31597 -0.15013 0.35579 -0.14909 0.39537 C -0.14896 0.40278 -0.14818 0.38079 -0.14739 0.37338 C -0.14609 0.36181 -0.14427 0.35046 -0.14297 0.33889 C -0.14219 0.33218 -0.14193 0.32523 -0.14114 0.31852 C -0.1362 0.27037 -0.13411 0.25903 -0.1306 0.21667 C -0.12487 0.14792 -0.13138 0.21296 -0.12435 0.11782 C -0.12383 0.11042 -0.12265 0.10301 -0.12174 0.09583 C -0.12122 0.08588 -0.1207 0.07593 -0.11992 0.06597 C -0.11979 0.06343 -0.11901 0.05556 -0.11914 0.0581 C -0.11979 0.09213 -0.12096 0.12616 -0.12174 0.16019 C -0.12213 0.17639 -0.12187 0.19259 -0.12265 0.2088 C -0.12565 0.27477 -0.12917 0.34051 -0.1332 0.40648 C -0.1345 0.42732 -0.13711 0.44815 -0.13854 0.46921 C -0.14114 0.50718 -0.1431 0.5456 -0.14557 0.58357 C -0.14805 0.62083 -0.15156 0.65764 -0.15351 0.69491 C -0.15456 0.71597 -0.1539 0.70648 -0.15534 0.72315 C -0.1556 0.71273 -0.15586 0.70232 -0.15612 0.6919 C -0.15638 0.68403 -0.15716 0.67616 -0.15703 0.66829 C -0.15625 0.55185 -0.15508 0.43519 -0.15351 0.31852 C -0.1526 0.25255 -0.15117 0.18681 -0.15 0.12083 C -0.14961 0.10093 -0.14935 0.08125 -0.14909 0.06134 C -0.15091 -0.04676 -0.14049 -0.14352 -0.15443 -0.08148 C -0.15469 -0.07986 -0.15495 -0.07824 -0.15534 -0.07685 C -0.16888 0.14051 -0.15703 0.36042 -0.15794 0.57894 C -0.15794 0.58773 -0.15859 0.59676 -0.15885 0.60556 C -0.15911 0.61921 -0.15924 0.63287 -0.15963 0.6463 C -0.15989 0.65162 -0.16133 0.65695 -0.16055 0.66204 C -0.16015 0.66528 -0.15937 0.65579 -0.15885 0.65278 C -0.15729 0.63611 -0.15612 0.61343 -0.15169 0.59769 C -0.14922 0.58866 -0.14531 0.58102 -0.14206 0.57269 C -0.1401 0.56782 -0.13672 0.56528 -0.13502 0.56019 C -0.13099 0.54838 -0.13307 0.55509 -0.12877 0.53982 C -0.12643 0.51898 -0.12838 0.53681 -0.12526 0.49421 C -0.125 0.49051 -0.12461 0.48681 -0.12435 0.48333 C -0.12122 0.44051 -0.12292 0.45995 -0.12083 0.43773 C -0.12174 0.43056 -0.12331 0.42338 -0.12357 0.41574 C -0.12383 0.40162 -0.12396 0.3875 -0.12435 0.37338 C -0.12461 0.3662 -0.12461 0.3588 -0.12526 0.35139 C -0.13242 0.27269 -0.14805 0.17222 -0.15351 0.10208 C -0.16484 -0.04097 -0.15482 0.07685 -0.17552 -0.12685 C -0.17786 -0.14884 -0.17995 -0.17083 -0.18177 -0.19282 C -0.18672 -0.25093 -0.19583 -0.36667 -0.19583 -0.3662 C -0.19648 -0.24745 -0.19687 -0.12847 -0.19765 -0.00926 C -0.19765 -0.00046 -0.19778 0.00857 -0.19857 0.01736 C -0.19987 0.03264 -0.20234 0.04769 -0.20377 0.06296 C -0.20703 0.09769 -0.20573 0.09398 -0.20729 0.12083 C -0.2082 0.13449 -0.20924 0.14815 -0.21002 0.16157 C -0.21042 0.16852 -0.21042 0.17523 -0.21081 0.18218 C -0.21172 0.1956 -0.21276 0.20926 -0.21354 0.22292 C -0.21393 0.22917 -0.21393 0.23542 -0.21445 0.24167 C -0.2151 0.2507 -0.21627 0.25949 -0.21706 0.26829 C -0.21784 0.27732 -0.21823 0.28426 -0.21875 0.29352 C -0.21302 0.33495 -0.21966 0.28958 -0.21263 0.33102 C -0.21055 0.34352 -0.20664 0.38009 -0.20651 0.38287 C -0.2056 0.39329 -0.20547 0.4037 -0.20469 0.41412 C -0.20195 0.45185 -0.19974 0.48982 -0.19583 0.52708 C -0.19062 0.57778 -0.18346 0.62755 -0.17734 0.67778 C -0.17526 0.69445 -0.17656 0.6875 -0.17383 0.69977 C -0.17435 0.68982 -0.17487 0.67986 -0.17552 0.66991 C -0.17565 0.66829 -0.1763 0.6669 -0.17643 0.66528 C -0.17695 0.66065 -0.17708 0.65579 -0.17734 0.65116 C -0.17669 0.6088 -0.17721 0.5662 -0.17552 0.52407 C -0.172 0.42894 -0.16888 0.4257 -0.16146 0.34375 C -0.12552 -0.0537 -0.16562 0.35486 -0.13763 0.10995 C -0.12721 0.01852 -0.11302 -0.07176 -0.10768 -0.16458 C -0.10677 -0.17986 -0.10599 -0.19491 -0.10495 -0.21018 C -0.10338 -0.23241 -0.09687 -0.25509 -0.09974 -0.27731 C -0.10182 -0.29329 -0.10495 -0.24606 -0.10768 -0.23032 C -0.11341 -0.1581 -0.10768 -0.23588 -0.1138 -0.10972 C -0.11471 -0.09074 -0.11614 -0.07199 -0.11732 -0.05324 C -0.11797 -0.01042 -0.11862 0.03264 -0.11914 0.07546 C -0.12174 0.33843 -0.11771 0.05903 -0.12174 0.37199 C -0.12187 0.38333 -0.12239 0.39491 -0.12265 0.40648 C -0.12357 0.39699 -0.12435 0.3875 -0.12526 0.37824 C -0.12864 0.3456 -0.13281 0.31343 -0.13581 0.28079 C -0.13919 0.24537 -0.14232 0.20995 -0.14466 0.17431 C -0.16849 -0.17917 -0.15143 0.06273 -0.16146 -0.1206 C -0.16393 -0.16574 -0.16706 -0.21065 -0.1694 -0.25532 C -0.17213 -0.30833 -0.172 -0.36111 -0.17643 -0.41319 C -0.17995 -0.45509 -0.17851 -0.43472 -0.18086 -0.47616 C -0.18932 -0.41597 -0.19167 -0.40139 -0.20026 -0.32106 C -0.20664 -0.26204 -0.21289 -0.20255 -0.21797 -0.14259 C -0.2237 -0.07384 -0.22786 -0.00463 -0.23294 0.06435 C -0.2401 0.28982 -0.24505 0.35301 -0.23737 0.59769 C -0.23594 0.64375 -0.22956 0.68866 -0.22591 0.73426 C -0.21601 0.85394 -0.22799 0.71482 -0.22148 0.79074 C -0.22122 0.78657 -0.22083 0.78241 -0.22057 0.77824 C -0.21992 0.76435 -0.21979 0.75255 -0.21875 0.73889 C -0.21328 0.6588 -0.21653 0.71759 -0.2082 0.61042 C -0.197 0.46551 -0.19297 0.40764 -0.18528 0.26991 C -0.18034 0.18264 -0.17747 0.07361 -0.17474 -0.00625 C -0.17591 -0.02963 -0.16732 -0.09028 -0.17825 -0.07685 C -0.19088 -0.06111 -0.18216 -0.02245 -0.18346 0.00486 C -0.18594 0.05347 -0.18737 0.10208 -0.18971 0.1507 C -0.2082 0.54306 -0.20026 0.31134 -0.20911 0.61968 C -0.20963 0.67107 -0.21758 0.72361 -0.21081 0.77338 C -0.2082 0.79329 -0.19961 0.73773 -0.19583 0.71852 C -0.18216 0.64815 -0.1707 0.57662 -0.15885 0.50532 C -0.14778 0.43958 -0.13581 0.37431 -0.12708 0.30764 C -0.10872 0.16945 -0.10638 0.15972 -0.09088 -0.0125 C -0.08789 -0.04514 -0.08672 -0.07824 -0.08463 -0.11134 C -0.0832 -0.16574 -0.08073 -0.21991 -0.08034 -0.27407 C -0.07877 -0.45069 -0.06966 -0.47315 -0.08906 -0.40417 C -0.10885 -0.24051 -0.10013 -0.31898 -0.12435 -0.05787 C -0.13138 0.01736 -0.13711 0.09282 -0.14466 0.16806 C -0.15208 0.24005 -0.16107 0.31181 -0.1668 0.38449 C -0.17318 0.4662 -0.18086 0.63079 -0.18086 0.63102 C -0.18112 0.65116 -0.1832 0.67153 -0.18177 0.6919 C -0.18125 0.69815 -0.1793 0.61482 -0.17917 0.61042 C -0.17708 0.55116 -0.17565 0.49213 -0.17292 0.4331 C -0.16732 0.31019 -0.15963 0.1875 -0.15443 0.06435 C -0.15052 -0.02546 -0.14661 -0.11551 -0.14297 -0.20532 C -0.14219 -0.22338 -0.14167 -0.2419 -0.14114 -0.25995 C -0.13919 -0.32593 -0.13659 -0.34305 -0.14023 -0.31667 C -0.14206 -0.2706 -0.14375 -0.22454 -0.14557 -0.1787 C -0.14778 -0.12268 -0.1513 -0.0669 -0.1526 -0.01088 C -0.15443 0.06019 -0.15599 0.13148 -0.15794 0.20255 C -0.15898 0.23958 -0.16042 0.27662 -0.16146 0.31389 C -0.16341 0.3838 -0.16497 0.45394 -0.1668 0.52407 C -0.16732 0.57523 -0.17682 0.72685 -0.16849 0.67778 C -0.15846 0.61852 -0.16263 0.5544 -0.16146 0.49259 C -0.15963 0.4007 -0.16042 0.30857 -0.15963 0.21667 C -0.15924 0.15116 -0.15846 0.08588 -0.15794 0.0206 C -0.15989 -0.10972 -0.15937 -0.15208 -0.16497 -0.27268 C -0.16575 -0.28958 -0.16732 -0.30625 -0.16849 -0.32245 C -0.1737 -0.23518 -0.16875 -0.32847 -0.17122 -0.13333 C -0.172 -0.06898 -0.17331 -0.00463 -0.17474 0.05972 C -0.19127 0.80185 -0.17031 -0.23565 -0.1862 0.56945 C -0.18463 0.66111 -0.18711 0.75301 -0.18177 0.84398 C -0.18138 0.85139 -0.17278 0.84213 -0.17031 0.83611 C -0.1668 0.82801 -0.16719 0.81644 -0.16588 0.80648 C -0.16328 0.78611 -0.16094 0.76574 -0.15885 0.74514 C -0.15182 0.67732 -0.14544 0.60926 -0.13854 0.5412 C -0.12812 0.44028 -0.11484 0.34028 -0.10677 0.23866 C -0.07708 -0.13356 -0.08867 0.02431 -0.07057 -0.23495 C -0.07031 -0.26204 -0.06966 -0.28958 -0.06966 -0.31667 C -0.06966 -0.31944 -0.07031 -0.32708 -0.07057 -0.3243 C -0.07148 -0.3169 -0.07096 -0.30856 -0.07148 -0.30093 C -0.07213 -0.28843 -0.07344 -0.27593 -0.07409 -0.26343 C -0.08307 -0.09768 -0.0918 0.06806 -0.10052 0.2338 C -0.10508 0.31806 -0.11146 0.40185 -0.1138 0.48634 C -0.12083 0.73426 -0.11706 0.63195 -0.12357 0.79375 C -0.125 0.76829 -0.12708 0.74259 -0.12786 0.7169 C -0.13177 0.60394 -0.13073 0.525 -0.12969 0.40787 C -0.12943 0.37407 -0.1289 0.34005 -0.12786 0.30602 C -0.12591 0.23634 -0.12278 0.1669 -0.12083 0.09745 C -0.11914 0.03472 -0.11849 -0.02801 -0.11732 -0.09097 C -0.11523 0.17685 -0.11432 0.44468 -0.1112 0.71227 C -0.11081 0.73912 -0.1082 0.76551 -0.10677 0.79236 C -0.10638 0.79861 -0.10612 0.80486 -0.10586 0.81111 C -0.10143 0.70741 -0.11146 0.94306 -0.09974 0.58357 C -0.09648 0.48472 -0.09414 0.38588 -0.08997 0.28727 C -0.08737 0.22338 -0.08411 0.15972 -0.08203 0.09583 C -0.07943 0.01898 -0.07786 -0.05787 -0.07591 -0.13472 C -0.07643 -0.15718 -0.07044 -0.22083 -0.0776 -0.20231 C -0.08711 -0.17801 -0.08151 -0.14352 -0.08385 -0.11435 C -0.08659 -0.0787 -0.08932 -0.04305 -0.09258 -0.00764 C -0.10104 0.08125 -0.11055 0.16991 -0.11914 0.25903 C -0.12135 0.28241 -0.12318 0.30602 -0.12526 0.32963 C -0.12877 0.36782 -0.13307 0.40556 -0.13581 0.44398 C -0.14193 0.52824 -0.13971 0.49306 -0.14297 0.54907 C -0.14193 0.47732 -0.14245 0.45695 -0.13581 0.375 C -0.13151 0.32083 -0.12786 0.26644 -0.11992 0.21343 C -0.11536 0.18195 -0.11002 0.18032 -0.11823 0.18519 C -0.11614 0.2338 -0.11484 0.28264 -0.11198 0.33102 C -0.10469 0.46134 -0.10234 0.45417 -0.09258 0.57431 C -0.09088 0.59607 -0.08971 0.61806 -0.08828 0.64005 C -0.08763 0.57222 -0.08724 0.50417 -0.08646 0.43611 C -0.08607 0.40579 -0.08502 0.37546 -0.08463 0.34514 C -0.08411 0.28403 -0.08411 0.22292 -0.08385 0.16157 L -0.08463 0.12083 C -0.08815 0.14306 -0.08711 0.1669 -0.08828 0.18982 C -0.08984 0.22431 -0.0914 0.25903 -0.09258 0.29352 C -0.09583 0.3787 -0.09987 0.46389 -0.10143 0.54907 C -0.10208 0.58218 -0.1026 0.61505 -0.10325 0.64792 C -0.10351 0.66111 -0.10456 0.70023 -0.10403 0.68727 C -0.1013 0.60046 -0.10065 0.51343 -0.09622 0.42685 C -0.09362 0.37824 -0.08711 0.33056 -0.08294 0.28241 C -0.07799 0.22454 -0.07292 0.16644 -0.06875 0.10833 C -0.05989 -0.01875 -0.0569 -0.09606 -0.05117 -0.22106 C -0.05091 -0.26134 -0.05065 -0.38194 -0.05026 -0.34167 C -0.04935 -0.22963 -0.04987 -0.11805 -0.04935 -0.00625 C -0.0487 0.14769 -0.04765 0.30139 -0.04674 0.45509 C -0.04739 0.52014 -0.05078 0.75347 -0.04765 0.81111 C -0.04596 0.8419 -0.0444 0.74954 -0.04323 0.71852 C -0.04114 0.66412 -0.04023 0.60972 -0.03789 0.55532 C -0.03294 0.43982 -0.02851 0.32407 -0.02109 0.2088 C -0.0138 0.09329 -0.00833 -0.02315 0.00625 -0.13634 C 0.00768 -0.14792 0.01406 -0.18079 0.01055 -0.17083 C 0.00573 -0.15694 0.00378 -0.14005 0.00182 -0.12384 C -0.01198 -0.01412 -0.02695 0.17593 -0.03346 0.27153 C -0.0362 0.31157 -0.0388 0.39236 -0.0388 0.39259 C -0.04818 0.35509 -0.04101 0.38889 -0.0414 0.30602 C -0.04167 0.27523 -0.04258 0.24421 -0.04323 0.21343 C -0.04883 0.30648 -0.05573 0.39931 -0.06002 0.49259 C -0.06289 0.55648 -0.06549 0.62037 -0.06875 0.68403 C -0.06927 0.69306 -0.07187 0.71968 -0.07148 0.71065 C -0.06836 0.6412 -0.06406 0.57176 -0.06081 0.50208 C -0.05403 0.35556 -0.05182 0.29236 -0.04674 0.15532 C -0.047 0.14329 -0.04557 0.13079 -0.04765 0.11945 C -0.04844 0.11435 -0.05338 0.10532 -0.05469 0.10995 C -0.06146 0.13426 -0.06354 0.16181 -0.06706 0.18843 C -0.07357 0.2382 -0.08021 0.2882 -0.08463 0.33889 C -0.09075 0.40718 -0.09805 0.52917 -0.10325 0.61505 C -0.11771 0.5507 -0.10651 0.60625 -0.10495 0.44236 C -0.10403 0.33796 -0.10325 0.23333 -0.10234 0.1287 C -0.10521 -0.01574 -0.09922 -0.43009 -0.15612 -0.56597 C -0.17305 -0.60602 -0.18086 -0.47546 -0.19323 -0.43079 C -0.17174 -0.10486 -0.17708 -0.15185 -0.13763 0.23704 C -0.12409 0.37107 -0.1276 0.34838 -0.11028 0.42824 C -0.097 0.38866 -0.08086 0.35162 -0.07057 0.30903 C -0.04661 0.20995 -0.03099 0.10486 -0.00794 0.00486 L -1.45833E-6 -0.02963 C 0.0069 0.05046 -0.0026 -0.06713 0.00091 0.15232 C 0.00274 0.26482 0.00443 0.37732 0.00977 0.48958 C 0.01237 0.54653 0.02474 0.65903 0.02474 0.65926 C 0.0306 0.64421 0.03932 0.63218 0.04232 0.61505 C 0.09766 0.30301 0.08776 0.28681 0.10586 -0.05324 C 0.10469 -0.10602 0.10768 -0.15972 0.10235 -0.21157 C 0.10104 -0.22454 0.09505 -0.18843 0.09349 -0.17546 C 0.09089 -0.15417 0.08294 -0.02662 0.08125 0.00023 C 0.07331 -0.12245 0.06992 -0.21018 0.05026 -0.33356 C 0.03776 -0.4125 0.01979 -0.48843 0.00443 -0.56597 C -0.04466 -0.55417 -0.03034 -0.57685 -0.03086 -0.46065 C -0.03099 -0.42292 -0.02982 0.0456 -0.02825 0.12083 C -0.02643 0.20509 -0.02226 0.28935 -0.0194 0.37338 C -0.01875 0.39375 -0.01823 0.41412 -0.01758 0.43472 C -0.01002 0.37431 -0.0125 0.40232 -0.01237 0.29653 C -0.01172 -0.01829 -0.00872 0.06389 -0.01406 -0.07037 C -0.01836 -0.03981 -0.01823 -0.04699 -0.01758 -0.00139 C -0.01758 0.00486 -0.01536 0.02361 -0.01588 0.01736 C -0.02435 -0.0993 -0.02044 -0.06296 -0.02825 -0.12847 C -0.02851 -0.12546 -0.02903 -0.12222 -0.02903 -0.11921 C -0.0319 0.0412 -0.02877 0.05347 -0.01146 0.27616 C -0.00286 0.38704 0.0194 0.60718 0.0194 0.60741 C 0.02005 0.60301 0.0207 0.59884 0.02123 0.59468 C 0.02253 0.5838 0.02292 0.57245 0.02474 0.56157 L 0.02826 0.5412 C 0.03438 0.61782 0.03021 0.56968 0.02826 0.35139 C 0.02774 0.28982 0.02643 0.22801 0.02565 0.16644 C 0.02591 0.13287 0.01927 0.09699 0.02643 0.06597 C 0.0306 0.04838 0.03307 0.10255 0.0362 0.12083 C 0.03985 0.14282 0.04453 0.16435 0.04675 0.18681 C 0.05182 0.23796 0.05651 0.28935 0.06185 0.34051 C 0.06732 0.39445 0.07943 0.50208 0.07943 0.50232 C 0.09089 0.43264 0.08711 0.46389 0.08646 0.32963 C 0.08568 0.15833 0.08581 0.16505 0.08125 0.07384 C 0.0793 0.08056 0.07044 0.11296 0.06537 0.1257 C 0.06458 0.12732 0.06354 0.1287 0.06263 0.13032 C 0.06237 0.11412 0.06211 0.09792 0.06185 0.08171 C 0.06003 -0.0037 0.06003 0.03079 0.06003 0.00023 L 0.06003 0.00046 C 0.06029 -0.01343 0.06042 -0.02708 0.06094 -0.04074 C 0.06094 -0.04236 0.06159 -0.04375 0.06185 -0.04537 C 0.06276 -0.05579 0.06328 -0.06643 0.06445 -0.07685 C 0.06458 -0.07778 0.06693 -0.10093 0.06797 -0.09722 C 0.06927 -0.09236 0.06693 -0.08657 0.06615 -0.08148 C 0.0638 -0.06505 0.0599 -0.04954 0.0582 -0.03287 C 0.05078 0.04259 0.04375 0.11852 0.0388 0.19468 L 0.03086 0.31852 C 0.03242 0.23056 0.03099 0.23495 0.04505 0.11296 C 0.07604 -0.15764 0.0707 -0.12338 0.09349 -0.25856 C 0.08815 0.20093 0.09531 -0.29167 0.08203 0.24954 C 0.07969 0.3463 0.07878 0.44306 0.07682 0.53982 C 0.07578 0.58681 0.07422 0.6338 0.07331 0.68102 C 0.07279 0.7007 0.07292 0.64074 0.075 0.6213 C 0.09883 0.39607 0.12917 0.17269 0.15091 -0.05324 L 0.18008 -0.35555 C 0.18828 -0.3118 0.18516 -0.33009 0.17474 -0.22407 C 0.15794 -0.0537 0.13724 0.11574 0.11823 0.28565 C 0.11367 0.32685 0.10886 0.36829 0.10417 0.40949 C 0.10352 0.41482 0.10235 0.42523 0.10235 0.42546 C 0.103 0.40903 0.10274 0.39259 0.10417 0.37662 C 0.16263 -0.27731 0.13594 0.07708 0.15 -0.11134 C 0.14492 0.05972 0.15573 -0.28426 0.1138 0.2919 C 0.11068 0.33634 0.10729 0.38079 0.10417 0.42523 C 0.10378 0.43102 0.10287 0.44815 0.10326 0.44236 C 0.10482 0.41852 0.10599 0.39421 0.10768 0.37037 C 0.11511 0.2662 0.12409 0.1625 0.1306 0.0581 C 0.13086 0.05347 0.13203 0.03935 0.13151 0.04398 C 0.13008 0.05695 0.12943 0.07037 0.128 0.08333 C 0.12292 0.12732 0.1168 0.17083 0.11211 0.21505 C 0.10208 0.31042 0.08386 0.50208 0.08386 0.50232 C 0.08503 0.46088 0.08529 0.41945 0.08737 0.37824 C 0.09388 0.2463 0.10938 -0.01713 0.10938 -0.0169 C 0.10781 0.0919 0.10886 0.08519 0.09714 0.24329 C 0.08998 0.33912 0.08347 0.43565 0.0724 0.53032 C 0.0599 0.63611 0.0418 0.73935 0.02643 0.84398 C -0.00521 0.82361 0.01367 0.84213 0.03268 0.71389 C 0.08112 0.38634 0.11406 0.22593 0.14388 -0.05625 C 0.1457 -0.07454 0.13906 -0.0206 0.13594 -0.00301 C 0.12761 0.04329 0.11758 0.08866 0.10938 0.13495 C 0.1 0.18843 0.09128 0.24259 0.08294 0.29653 C 0.07813 0.32824 0.07396 0.36042 0.06979 0.39236 C 0.06927 0.39537 0.06836 0.40486 0.06888 0.40162 C 0.08333 0.30509 0.05352 0.4669 0.09974 0.25903 C 0.10977 0.21389 0.11901 0.16829 0.128 0.12245 C 0.13164 0.10394 0.13763 0.08565 0.13763 0.06597 C 0.13763 0.04931 0.13151 0.09769 0.128 0.11296 C 0.10391 0.21782 0.11211 0.16181 0.0918 0.29028 C 0.08386 0.34028 0.07878 0.3412 0.09089 0.33264 C 0.09649 0.32431 0.10248 0.31667 0.10768 0.30764 C 0.11693 0.29167 0.11914 0.28519 0.12526 0.26991 C 0.11849 0.2662 0.10964 0.26852 0.10508 0.25903 C 0.10143 0.25139 0.10456 0.23866 0.10586 0.22917 C 0.10664 0.22407 0.10899 0.22014 0.1112 0.21667 C 0.11472 0.21111 0.11888 0.20741 0.12266 0.20255 C 0.12969 0.19352 0.12409 0.19792 0.13242 0.19306 C 0.13477 0.18935 0.13737 0.18634 0.13945 0.18218 C 0.14245 0.1757 0.14518 0.16898 0.1474 0.16157 C 0.15078 0.15 0.15143 0.13681 0.15274 0.12407 C 0.15235 0.11991 0.15274 0.11528 0.15182 0.11157 C 0.14922 0.10139 0.14518 0.09676 0.14037 0.0912 C 0.13893 0.08935 0.13763 0.08704 0.13594 0.08634 C 0.13281 0.08495 0.12943 0.08542 0.12617 0.08472 C 0.1194 0.08958 0.11224 0.09259 0.10586 0.09884 C 0.09193 0.11296 0.07149 0.14676 0.06263 0.16806 C 0.05586 0.18426 0.05143 0.20347 0.04597 0.2213 C 0.0444 0.23125 0.04011 0.2412 0.04154 0.25116 C 0.04662 0.2882 0.06198 0.29352 0.08034 0.29815 C 0.09701 0.30232 0.1138 0.30232 0.1306 0.3044 C 0.1487 0.3 0.16693 0.30509 0.17917 0.27616 C 0.18294 0.26736 0.1832 0.25532 0.18529 0.24491 C 0.18268 0.20671 0.18138 0.16806 0.17735 0.13032 C 0.17643 0.12107 0.17448 0.09954 0.17031 0.10532 C 0.16003 0.11898 0.14141 0.21574 0.13854 0.23218 C 0.13594 0.24722 0.12357 0.27685 0.13242 0.27778 C 0.14336 0.27894 0.14714 0.24838 0.15443 0.2338 C 0.16029 0.20602 0.16732 0.17917 0.17214 0.1507 C 0.17526 0.13125 0.17682 0.10394 0.17826 0.08171 C 0.17735 0.08056 0.17656 0.0794 0.17565 0.07847 C 0.15755 0.06343 0.16185 0.06875 0.13594 0.06134 C 0.12057 0.06389 0.10456 0.06019 0.08998 0.06921 C 0.0375 0.10162 0.03203 0.13333 -0.00169 0.20556 C -0.01055 0.29676 -0.02539 0.3206 0.00352 0.39375 C 0.00768 0.4044 0.01589 0.40741 0.02214 0.41412 C 0.02682 0.4044 0.03425 0.39699 0.0362 0.38449 C 0.03985 0.36065 0.03789 0.33542 0.03802 0.31065 C 0.03815 0.24792 0.03737 0.18519 0.03711 0.12245 C 0.03529 0.12407 0.03294 0.12431 0.03177 0.12708 C -0.01276 0.24051 -0.00573 0.22847 -0.03698 0.35301 C -0.0431 0.40162 -0.05846 0.44769 -0.00963 0.38912 C 0.0694 0.29421 0.08594 0.25162 0.14037 0.1162 C 0.14492 0.10486 0.1474 0.0912 0.15091 0.07847 C 0.14011 0.05926 0.1405 0.05509 0.11563 0.09421 C 0.08255 0.1463 0.07318 0.18218 0.05391 0.24167 C 0.05352 0.25046 0.04844 0.26435 0.053 0.26829 C 0.08281 0.29421 0.14128 0.23565 0.15794 0.22454 C 0.17852 0.19352 0.20182 0.16759 0.21979 0.13195 C 0.24063 0.09051 0.22969 0.08982 0.21706 0.08171 C 0.20274 0.09838 0.18685 0.11181 0.17383 0.13195 C 0.16393 0.14722 0.15729 0.16829 0.14909 0.18681 C 0.14779 0.18982 0.14466 0.19954 0.14557 0.1963 C 0.17188 0.10139 0.17578 0.09282 0.19766 -0.0125 C 0.21068 -0.07477 0.2155 -0.06875 0.19232 -0.06111 C 0.13568 0.01829 0.12175 0.02986 0.07057 0.16482 C 0.05742 0.19954 0.05235 0.24213 0.04323 0.28079 C 0.04232 0.3007 0.03958 0.3206 0.04063 0.34051 C 0.04115 0.34977 0.04258 0.36366 0.04766 0.36551 C 0.05599 0.36898 0.06419 0.35718 0.0724 0.35301 C 0.08594 0.32315 0.10352 0.29792 0.11302 0.26366 C 0.1293 0.20486 0.12643 0.16852 0.12526 0.11296 C 0.09649 0.15 0.10443 0.13449 0.07852 0.2213 C 0.07435 0.23542 0.06237 0.25741 0.06979 0.2669 C 0.07787 0.27708 0.08906 0.25556 0.09714 0.24491 C 0.12083 0.21296 0.14414 0.17894 0.16419 0.13982 C 0.18828 0.09236 0.20781 0.0382 0.22852 -0.01389 C 0.23203 -0.02268 0.24115 -0.04884 0.23646 -0.04213 C 0.22136 -0.02037 0.20716 0.00463 0.19597 0.0331 C 0.16901 0.10116 0.14505 0.17315 0.12266 0.2463 C 0.09375 0.3412 0.06914 0.43982 0.04232 0.53657 C 0.03464 0.60046 0.01836 0.65232 0.09271 0.5632 C 0.17344 0.46667 0.17852 0.44398 0.21979 0.34213 C 0.21328 0.33681 0.20742 0.32523 0.20026 0.32639 C 0.16784 0.33218 0.15612 0.36181 0.128 0.37963 C 0.12461 0.38195 0.13347 0.37176 0.13594 0.36713 C 0.15938 0.32361 0.18242 0.2794 0.2056 0.23542 C 0.21797 0.17477 0.23828 0.11759 0.24271 0.05347 C 0.24375 0.03796 0.22852 0.02917 0.21979 0.02986 C 0.19167 0.03241 0.16498 0.05185 0.13763 0.06296 C 0.11914 0.08542 0.10039 0.10718 0.08203 0.13032 C 0.08086 0.13195 0.07813 0.13796 0.07943 0.13657 C 0.10235 0.11343 0.12539 0.09028 0.1474 0.06435 C 0.15807 0.05185 0.17474 0.04421 0.17735 0.02199 C 0.17943 0.00486 0.15873 0.03403 0.15 0.04236 C 0.11185 0.07963 0.07253 0.11389 0.03711 0.15857 C -0.0112 0.21921 -0.05469 0.29144 -0.10052 0.35787 C -0.09974 0.37037 -0.10495 0.39699 -0.09792 0.39537 C -0.01107 0.37732 0.04102 0.29005 0.11563 0.21968 C 0.12435 0.21157 0.10026 0.24144 0.09271 0.25278 C 0.0819 0.26852 0.05274 0.32153 0.06094 0.30139 C 0.09141 0.22546 0.07813 0.26065 0.12526 0.09259 C 0.13203 0.06875 0.14297 0.0456 0.14297 0.01898 C 0.14297 0.00301 0.13073 0.04236 0.12526 0.05509 C 0.07904 0.16273 0.03112 0.26829 -0.01237 0.37963 C -0.04948 0.475 -0.08177 0.57639 -0.1164 0.67454 C -0.12409 0.73102 -0.13711 0.78611 -0.13945 0.84398 C -0.13984 0.85463 -0.12422 0.84329 -0.12265 0.8331 C -0.10325 0.71389 -0.08958 0.59167 -0.07851 0.46921 C -0.06328 0.30023 -0.04414 -0.04074 -0.04414 -0.04051 C -0.02747 0.11505 -0.00807 0.32037 0.02031 0.46597 C 0.028 0.50532 0.0444 0.53704 0.05651 0.57269 C 0.13047 0.4544 0.0961 0.52454 0.13685 0.18218 C 0.14753 0.0912 0.15065 -0.00185 0.15703 -0.09398 C 0.15833 -0.1118 0.16159 -0.16481 0.15977 -0.14722 C 0.15573 -0.11111 0.15521 -0.07361 0.15091 -0.0375 C 0.07722 0.57639 0.01172 0.76458 0.08737 0.53495 C 0.11146 0.37546 0.13998 0.21782 0.15977 0.05648 C 0.17409 -0.06065 0.15847 -0.19329 0.18972 -0.29954 C 0.21211 -0.375 0.18985 -0.12801 0.1888 -0.04213 C 0.18776 0.0588 0.18529 0.15949 0.1836 0.26042 C 0.18294 0.33102 0.18932 0.54167 0.18177 0.47222 C 0.16914 0.3544 0.17292 0.23264 0.16771 0.11296 C 0.16706 0.09931 0.16537 0.08588 0.16419 0.07222 C 0.16224 0.26412 0.16042 0.38241 0.1694 0.61667 C 0.17162 0.6713 0.18125 0.72431 0.18711 0.77824 C 0.1944 0.71968 0.20612 0.66227 0.20912 0.60255 C 0.21419 0.50324 0.21003 0.42824 0.2056 0.33889 C 0.20534 0.35463 0.20534 0.37037 0.20469 0.38611 C 0.19102 0.73032 0.20143 0.39144 0.19232 0.72963 C 0.19115 0.77708 0.18646 0.88588 0.19675 0.62454 C 0.19909 0.29097 0.20573 0.29005 0.1888 0.00648 C 0.18802 -0.00764 0.18841 0.03472 0.18802 0.04884 C 0.18607 0.11667 0.18386 0.18472 0.18177 0.25278 C 0.18125 0.32107 0.14701 0.42292 0.18008 0.4581 C 0.21107 0.4912 0.19336 0.33102 0.19505 0.2669 C 0.19948 0.09745 0.1974 -0.07199 0.19857 -0.2412 C 0.18945 -0.77176 0.19948 -0.15972 0.20391 -0.07824 C 0.21602 0.14745 0.2194 0.14931 0.24792 0.3044 C 0.28307 0.13449 0.2694 0.22292 0.28503 -0.05486 C 0.29466 -0.22477 0.29271 -0.17338 0.28594 -0.14097 C 0.28073 -0.11597 0.27526 -0.09097 0.27005 -0.06574 C 0.26771 -0.1375 0.26589 -0.20903 0.26302 -0.28055 C 0.26211 -0.30278 0.26016 -0.36805 0.2586 -0.34606 C 0.25573 -0.30926 0.25912 -0.27106 0.25951 -0.23356 C 0.2586 -0.19329 0.25781 -0.15301 0.25677 -0.11273 C 0.25664 -0.10903 0.25534 -0.09838 0.25586 -0.10185 C 0.26185 -0.13727 0.26836 -0.17245 0.27266 -0.20856 C 0.28568 -0.31829 0.29349 -0.4118 0.30274 -0.51898 C 0.303 -0.50995 0.30339 -0.50093 0.30352 -0.4919 C 0.30469 -0.40417 0.3043 -0.23218 0.31237 -0.14583 C 0.31302 -0.13843 0.3194 -0.1375 0.32292 -0.13333 C 0.33034 -0.19444 0.3405 -0.2544 0.34505 -0.31667 C 0.34935 -0.37384 0.34753 -0.54861 0.34948 -0.49051 C 0.34987 -0.47755 0.34792 -0.07616 0.34766 -0.01875 C 0.3319 -0.24259 0.33867 -0.16759 0.2974 -0.52361 C 0.2957 -0.53819 0.29206 -0.55185 0.28945 -0.56597 C 0.29154 -0.53819 0.29245 -0.50995 0.29557 -0.48287 C 0.30573 -0.3956 0.31875 -0.30972 0.32917 -0.22245 C 0.33477 -0.17569 0.33737 -0.14305 0.34063 -0.10185 C 0.34089 -0.13218 0.33724 -0.16343 0.34154 -0.19282 C 0.34349 -0.20694 0.34597 -0.16481 0.34766 -0.15046 C 0.35313 -0.10463 0.36263 -0.0125 0.36263 -0.01227 C 0.38229 -0.1125 0.37461 -0.06829 0.39271 -0.18819 C 0.3931 -0.19074 0.39505 -0.19606 0.39362 -0.19606 C 0.39128 -0.19606 0.38998 -0.19074 0.38828 -0.18819 C 0.38737 -0.17338 0.38646 -0.1588 0.38568 -0.14421 C 0.38255 -0.09097 0.38828 -0.16991 0.39089 -0.20069 C 0.3918 -0.21018 0.39154 -0.22014 0.39362 -0.2287 C 0.39414 -0.23102 0.39649 -0.22963 0.39792 -0.23032 C 0.40469 -0.20393 0.40261 -0.21551 0.40677 -0.17708 C 0.40729 -0.17292 0.40768 -0.16042 0.40768 -0.16458 C 0.40768 -0.1713 0.40703 -0.17824 0.40677 -0.18495 C 0.40586 -0.17546 0.40521 -0.1662 0.40417 -0.15671 C 0.40404 -0.15509 0.40326 -0.15046 0.40326 -0.15208 C 0.40326 -0.18403 0.403 -0.17639 0.4086 -0.20231 C 0.40794 -0.15486 0.4056 0.06482 0.40417 0.05509 C 0.39518 -0.00833 0.40508 -0.07569 0.40586 -0.14097 C 0.40638 -0.18194 0.40508 -0.01875 0.40508 -0.01852 C 0.40443 -0.04792 0.40287 -0.13588 0.40326 -0.10648 C 0.40482 0.01736 0.40169 0.1419 0.4086 0.26528 C 0.41966 0.46366 0.41836 0.45394 0.44557 0.5507 C 0.43763 0.28403 0.43047 0.01736 0.42175 -0.24907 C 0.42136 -0.26227 0.41862 -0.30162 0.41823 -0.28843 C 0.39662 0.53588 0.425 0.01968 0.38737 0.60394 C 0.38646 0.58727 0.38516 0.5706 0.38477 0.55394 C 0.36784 -0.05694 0.39232 0.03704 0.3556 0.28565 C 0.27318 0.84329 0.37591 0.82361 0.24883 0.8331 C 0.26979 0.52292 0.27513 0.20833 0.31146 -0.09722 C 0.3168 -0.14167 0.33737 -0.27199 0.32735 -0.23032 C 0.27956 -0.03148 0.19557 0.46898 0.16328 0.65278 C 0.17097 0.77662 0.1655 0.70718 0.22409 0.34838 C 0.23516 0.28102 0.24115 0.21134 0.24974 0.14282 C 0.24857 0.19838 0.24662 0.2537 0.24623 0.30903 C 0.2461 0.32593 0.24922 0.34282 0.24792 0.35926 C 0.24245 0.43102 0.23242 0.50139 0.22591 0.57269 C 0.22331 0.6007 0.21732 0.68519 0.22057 0.65741 C 0.2263 0.60972 0.22891 0.56111 0.23294 0.51296 C 0.23425 0.47847 0.26589 -0.20278 0.25951 -0.41042 C 0.25807 -0.45509 0.25703 -0.32037 0.25417 -0.27593 C 0.24466 -0.1294 0.23086 0.01644 0.2224 0.1632 C 0.21315 0.32176 0.2082 0.48125 0.20117 0.64005 C 0.20417 0.66458 0.20716 0.73843 0.21003 0.71389 C 0.21797 0.64468 0.21289 0.57245 0.21706 0.50208 C 0.23893 0.13264 0.23555 0.17662 0.2612 -0.05162 C 0.26029 -0.0118 0.26107 0.02801 0.2586 0.06759 C 0.24662 0.25417 0.24128 0.30116 0.22682 0.44097 C 0.228 0.39745 0.22682 0.3537 0.23034 0.31065 C 0.25534 0.00394 0.25886 -0.0125 0.28685 -0.22245 C 0.28568 -0.22338 0.28347 -0.22801 0.2832 -0.22546 C 0.27917 -0.18565 0.23516 0.33495 0.23828 0.32639 C 0.44375 -0.23634 0.35716 -0.0368 0.47565 -0.30093 C 0.44974 -0.13958 0.44583 -0.11852 0.41472 0.11157 C 0.403 0.19884 0.3461 0.4382 0.38203 0.375 C 0.43516 0.28195 0.43815 0.12917 0.47214 0.01111 C 0.50586 -0.10648 0.53867 -0.22523 0.57357 -0.34167 C 0.57448 -0.34444 0.57708 -0.34444 0.57891 -0.34606 C 0.50143 0.06227 0.52761 -0.05139 0.41654 0.40648 C 0.40899 0.4375 0.38542 0.52986 0.39089 0.49745 C 0.40456 0.41597 0.42149 0.33634 0.44128 0.25903 C 0.50417 0.01227 0.63893 -0.47315 0.63893 -0.47268 C 0.63373 -0.30093 0.63177 -0.22546 0.61511 0.02685 C 0.60886 0.11991 0.5974 0.21181 0.58854 0.3044 C 0.55222 0.11065 0.61445 0.44769 0.58333 -0.26481 C 0.58047 -0.3294 0.57722 -0.13565 0.57005 -0.07199 C 0.55274 0.08125 0.51003 0.38449 0.51003 0.38472 C 0.51302 0.33472 0.51498 0.28495 0.51888 0.23542 C 0.53086 0.08148 0.54662 -0.07153 0.55768 -0.22546 C 0.56159 -0.28009 0.56185 -0.33542 0.5638 -0.39028 C 0.56875 -0.25023 0.56875 -0.2875 0.55235 -0.03588 C 0.54544 0.0706 0.53425 0.17639 0.525 0.28241 C 0.5237 0.29769 0.51992 0.34329 0.52057 0.32801 C 0.52722 0.18148 0.53581 0.03519 0.54271 -0.11134 C 0.54844 -0.23356 0.55326 -0.35555 0.5586 -0.47755 C 0.54727 -0.66458 0.55847 -0.53403 0.51354 -0.1662 C 0.49206 0.00995 0.44557 0.36088 0.44557 0.36111 C 0.45274 0.18935 0.45912 0.01782 0.4668 -0.1537 C 0.46875 -0.19768 0.47383 -0.3294 0.47474 -0.28542 C 0.47865 -0.10417 0.47539 0.07755 0.47565 0.25903 C 0.47474 0.34306 0.47995 0.42824 0.47292 0.51157 C 0.46771 0.57407 0.4694 0.38495 0.47031 0.32176 C 0.47201 0.2132 0.50274 -0.1044 0.48086 -0.00301 C 0.45547 0.11528 0.46563 0.24884 0.45886 0.375 C 0.45716 0.40741 0.45235 0.5044 0.45534 0.47222 C 0.48333 0.17199 0.46628 0.27361 0.4862 0.15857 C 0.48568 0.22384 0.48646 0.28935 0.48451 0.35463 C 0.47513 0.65093 0.475 0.59884 0.47292 0.51157 C 0.47852 0.40949 0.48151 0.30695 0.48972 0.20556 C 0.49753 0.10972 0.50964 0.01505 0.52057 -0.07986 C 0.52083 -0.08125 0.52175 -0.07778 0.5224 -0.07685 C 0.52448 0.43681 0.52722 -0.19653 0.48177 0.73102 C 0.47826 0.80278 0.49701 0.58982 0.50469 0.51945 C 0.52136 0.36875 0.55508 0.06759 0.55508 0.06782 C 0.54831 0.19144 0.54362 0.31574 0.53477 0.43935 C 0.52682 0.55023 0.51654 0.88009 0.50469 0.77037 C 0.4875 0.61088 0.51393 0.44607 0.51797 0.28403 C 0.51953 0.21921 0.52031 0.1544 0.52149 0.08958 C 0.52448 0.1669 0.52422 0.24491 0.53034 0.32176 C 0.53151 0.33657 0.53594 0.29282 0.53646 0.27778 C 0.54154 0.14097 0.5737 -0.26204 0.54714 -0.13333 C 0.51745 0.01065 0.53685 0.17269 0.52682 0.32477 C 0.52175 0.40093 0.51029 0.47546 0.50208 0.5507 C 0.503 0.53032 0.50365 0.50995 0.50469 0.48958 C 0.5086 0.41991 0.52057 0.35046 0.51706 0.28079 C 0.51641 0.26713 0.50182 0.27662 0.49414 0.27454 C 0.48841 0.27801 0.45847 0.29884 0.44557 0.29977 C 0.43503 0.30046 0.42448 0.29861 0.4138 0.29815 C 0.40977 0.29722 0.4056 0.2963 0.40156 0.29491 C 0.40026 0.29468 0.39922 0.29375 0.39792 0.29352 L 0.33972 0.2794 L 0.32292 0.2669 C 0.31875 0.26343 0.31419 0.2581 0.30977 0.25579 C 0.30547 0.25347 0.30091 0.25324 0.29649 0.25116 C 0.27656 0.24167 0.27539 0.2412 0.25951 0.22593 C 0.25469 0.22153 0.24974 0.21759 0.24531 0.21181 C 0.24193 0.20741 0.23906 0.20185 0.23646 0.1963 C 0.23203 0.18634 0.23112 0.17639 0.225 0.16945 C 0.21927 0.16273 0.2138 0.16296 0.21003 0.15394 C 0.20013 0.13032 0.22292 0.17083 0.20117 0.11296 C 0.20065 0.11157 0.20026 0.10949 0.19948 0.10833 C 0.1987 0.10741 0.19766 0.10741 0.19675 0.10671 C 0.19505 0.10532 0.19323 0.1037 0.19154 0.10208 C 0.19115 0.09954 0.1905 0.09699 0.19063 0.09421 C 0.19076 0.09051 0.1944 0.08449 0.19232 0.08333 C 0.19024 0.08195 0.18958 0.08982 0.18802 0.09259 C 0.18724 0.09398 0.18607 0.09468 0.18529 0.09583 C 0.18373 0.09815 0.18294 0.10255 0.18086 0.1037 C 0.17565 0.10671 0.18086 0.10324 0.17383 0.10995 C 0.16589 0.11736 0.15807 0.12477 0.15 0.13195 C 0.125 0.1537 0.11341 0.15903 0.12969 0.1507 C 0.13906 0.13403 0.13985 0.13079 0.15352 0.11782 C 0.15573 0.11574 0.1582 0.11551 0.16068 0.11458 C 0.16654 0.1125 0.1724 0.11065 0.17826 0.10833 C 0.19909 0.10046 0.18646 0.10347 0.20117 0.10046 C 0.19636 0.12222 0.1987 0.11273 0.1862 0.1507 C 0.18464 0.15556 0.18008 0.17037 0.18086 0.16482 C 0.18347 0.14699 0.18737 0.12986 0.19154 0.11296 C 0.20365 0.06412 0.20143 0.07014 0.21185 0.04722 C 0.21068 0.07014 0.21016 0.09329 0.2082 0.1162 C 0.20716 0.13009 0.20248 0.17083 0.203 0.15695 C 0.20365 0.1338 0.20612 0.11065 0.20912 0.08796 C 0.21029 0.07917 0.21576 0.05394 0.21263 0.06134 C 0.15873 0.18796 0.20873 0.10648 0.17383 0.16019 C 0.17682 0.13704 0.17956 0.11412 0.18268 0.0912 C 0.18307 0.08843 0.18347 0.08102 0.18438 0.08333 C 0.18737 0.08982 0.18802 0.09884 0.18972 0.10671 C 0.18998 0.11875 0.19063 0.13079 0.19063 0.14282 C 0.19063 0.14445 0.18945 0.13982 0.18972 0.1382 C 0.19284 0.1169 0.19662 0.0963 0.20026 0.07546 C 0.20104 0.07107 0.20235 0.06713 0.203 0.06296 C 0.20326 0.06065 0.20182 0.06713 0.20117 0.06921 C 0.19479 0.08796 0.18177 0.1257 0.18177 0.12593 C 0.18021 0.11458 0.18177 0.1169 0.17123 0.1162 C 0.12969 0.1132 0.08828 0.11204 0.04675 0.10995 C -0.04739 0.0706 0.11172 0.13634 -0.03971 0.07847 C -0.05807 0.07153 -0.07617 0.06296 -0.0944 0.05509 L -0.12526 0.01736 C -0.12734 0.01482 -0.13151 0.00949 -0.13151 0.00972 C -0.1375 0.0132 -0.13294 0.01111 -0.14466 0.00949 L -0.15794 0.00787 C -0.17917 0.01181 -0.15547 0.00486 -0.19062 0.03935 C -0.20351 0.05208 -0.21289 0.05278 -0.22669 0.05648 C -0.22943 0.05602 -0.23216 0.05625 -0.23463 0.05509 C -0.24219 0.05116 -0.25677 0.04097 -0.25677 0.0412 C -0.25703 0.04051 -0.28021 0.0007 -0.28854 -0.00463 C -0.29023 -0.00555 -0.29206 -0.00347 -0.29375 -0.00301 C -0.2944 -0.00139 -0.29492 0.00023 -0.29557 0.00162 C -0.3026 0.01667 -0.30221 0.00185 -0.31588 -0.01713 C -0.31979 -0.02268 -0.32357 -0.0287 -0.32734 -0.03449 C -0.32877 -0.03171 -0.33112 -0.03009 -0.33177 -0.02662 C -0.33542 -0.00787 -0.33255 0.02315 -0.32995 0.03935 C -0.32578 0.06528 -0.31614 0.07847 -0.30794 0.10046 C -0.28711 0.15602 -0.31888 0.08796 -0.28672 0.15232 C -0.27812 0.22269 -0.27982 0.18495 -0.29648 0.29977 C -0.30234 0.33982 -0.30963 0.37917 -0.31588 0.41898 C -0.31758 0.42986 -0.31875 0.44097 -0.32031 0.45185 C -0.3194 0.45394 -0.31888 0.45695 -0.31758 0.4581 C -0.26706 0.50695 -0.24232 0.52639 -0.17917 0.54282 C -0.12969 0.55579 0.07513 0.56181 0.10508 0.5632 L 0.21537 0.56019 C 0.23646 0.55926 0.2582 0.54722 0.27891 0.55532 C 0.2875 0.5588 0.26328 0.5706 0.25508 0.5757 C 0.22708 0.59352 0.21029 0.59583 0.18086 0.60394 C 0.16185 0.60208 0.07591 0.59051 0.04505 0.59306 C 0.02162 0.59491 -0.00547 0.60347 -0.02903 0.61042 C -0.00403 0.58796 -0.01068 0.59282 0.04154 0.57269 C 0.28203 0.4794 0.20352 0.50602 0.46419 0.48796 C 0.46654 0.4875 0.47357 0.48634 0.47123 0.48634 C 0.45508 0.48704 0.43867 0.48495 0.42266 0.48958 C 0.38086 0.50162 0.33985 0.5213 0.29831 0.53657 C 0.29154 0.53912 0.2711 0.54375 0.278 0.54282 C 0.37539 0.5287 0.32865 0.53611 0.41823 0.52083 C 0.40117 0.51991 0.38412 0.51782 0.36706 0.51782 L 0.13685 0.51945 C 0.13268 0.51921 0.1444 0.51366 0.14831 0.51157 C 0.15443 0.50787 0.16068 0.50532 0.1668 0.50208 C 0.14115 0.49167 0.11602 0.47755 0.08998 0.4706 C 0.07083 0.46551 0.05091 0.47199 0.03177 0.46597 C 0.02578 0.46412 0.04375 0.46181 0.04948 0.4581 C 0.0638 0.44907 0.07774 0.4382 0.0918 0.42824 C 0.09414 0.42361 0.10169 0.41782 0.09883 0.41412 C 0.07656 0.38657 0.06029 0.38542 0.03711 0.37963 C 0.04766 0.37708 0.0582 0.37292 0.06888 0.37199 C 0.1224 0.36667 0.21524 0.37037 0.08919 0.36713 C 0.01419 0.37037 -0.06081 0.37616 -0.13581 0.37662 C -0.14713 0.37662 -0.18047 0.37269 -0.1694 0.36875 C -0.08815 0.34028 0.07083 0.31505 0.15703 0.29977 C 0.12708 0.28912 0.12031 0.28611 0.06888 0.29491 C 0.01406 0.3044 -0.03997 0.3257 -0.0944 0.34051 C -0.10325 0.34282 -0.11198 0.34468 -0.12083 0.34676 C -0.05299 0.37454 -0.11042 0.35417 0.03802 0.35926 C 0.05208 0.35972 0.06615 0.36134 0.08034 0.3625 L -0.12357 0.40486 C -0.26107 0.43079 -0.23594 0.42847 -0.30963 0.4331 C -0.28555 0.42361 -0.28555 0.42315 -0.2444 0.41412 C -0.20364 0.40532 -0.16263 0.39769 -0.12174 0.39074 C -0.0362 0.37616 0.04922 0.35949 0.13503 0.35 L 0.21888 0.34051 L 0.47474 0.31852 L 0.54714 0.31551 C 0.37839 0.2956 0.56081 0.31273 0.21979 0.32801 L -0.02474 0.33889 C -0.03555 0.34167 -0.04635 0.34653 -0.05729 0.34676 C -0.0668 0.34699 -0.07617 0.34236 -0.08555 0.34051 C -0.10443 0.33657 -0.12318 0.33241 -0.14206 0.32963 C -0.1664 0.3257 -0.19088 0.32315 -0.21523 0.32014 C -0.222 0.32107 -0.22877 0.32269 -0.23555 0.32315 C -0.23646 0.32338 -0.23385 0.32222 -0.23294 0.32176 C -0.22031 0.31528 -0.20794 0.30602 -0.19492 0.30278 C -0.15638 0.29375 -0.11732 0.29213 -0.07851 0.28565 C -0.00911 0.27407 0.16654 0.24236 0.2418 0.22454 C 0.27253 0.21713 0.30287 0.20486 0.3336 0.19769 C 0.38099 0.18681 0.42774 0.18935 0.47565 0.18843 C 0.49245 0.17639 0.48555 0.18241 0.43854 0.18218 L 0.31328 0.18357 L 0.07774 0.19468 C 0.02813 0.19861 -0.02109 0.20995 -0.07057 0.21505 C -0.09648 0.21782 -0.22148 0.22176 -0.24974 0.22292 C -0.28203 0.22708 -0.33555 0.2375 -0.20286 0.18218 C -0.15729 0.16296 -0.11068 0.15185 -0.06445 0.1382 C -0.022 0.12546 0.04766 0.10625 0.0944 0.09884 C 0.1418 0.09167 0.16498 0.09236 0.21185 0.0912 C 0.20326 0.09375 0.19453 0.09514 0.1862 0.09884 C 0.18099 0.10139 0.1763 0.10671 0.17123 0.10995 C 0.16485 0.11389 0.15833 0.11759 0.15182 0.12083 C 0.13919 0.12755 0.12643 0.13287 0.1138 0.13982 C 0.10378 0.14537 0.07331 0.15695 0.08386 0.15857 C 0.10365 0.16181 0.12331 0.14977 0.14297 0.14445 C 0.15482 0.1412 0.17826 0.13357 0.17826 0.1338 C 0.19375 0.11505 0.18464 0.125 0.21979 0.1037 C 0.22227 0.10208 0.23034 0.10046 0.22774 0.10046 C 0.22175 0.10046 0.21589 0.10255 0.21003 0.1037 C 0.18972 0.10046 0.19714 0.10046 0.18802 0.10046 L 0.18802 0.1007 C 0.19089 0.09954 0.19375 0.09769 0.19675 0.09745 C 0.20091 0.09699 0.20508 0.09722 0.20912 0.09884 C 0.2112 0.09977 0.21302 0.10255 0.21445 0.10532 C 0.21771 0.11157 0.21979 0.11945 0.22331 0.1257 L 0.22409 0.12708 L 0.19597 0.11945 C 0.17708 0.11574 0.15781 0.11644 0.13945 0.10833 C 0.12422 0.10162 0.1086 0.09236 0.09623 0.07546 C 0.09297 0.07107 0.09688 0.0581 0.10065 0.05509 C 0.11094 0.04653 0.12292 0.04769 0.13412 0.04398 C 0.14557 0.04468 0.16016 0.03171 0.16862 0.0456 C 0.17487 0.05602 0.16263 0.07454 0.16146 0.08958 C 0.16133 0.0919 0.16498 0.09259 0.16498 0.09282 L 0.19948 0.09259 L 0.19063 0.09884 L 0.18008 0.11945 L 0.20026 0.11296 L 0.20026 0.1132 L 0.18802 0.10671 L 0.20469 0.09884 L 0.1888 0.09259 C 0.1836 0.09005 0.17708 0.0912 0.17292 0.08472 C 0.17083 0.08148 0.18086 0.08009 0.18086 0.08032 L 0.19948 0.07222 C 0.16719 0.11042 0.18034 0.10995 0.16589 0.10995 L 0.17123 0.10671 L 0.1862 0.10532 L 0.1862 0.10556 L 0.203 0.0912 L 0.25235 0.04398 L 0.21003 0.04884 L 0.21185 0.01898 L 0.23203 -0.00139 C 0.23125 0.0132 0.22839 0.02778 0.22943 0.04236 C 0.23138 0.0713 0.23763 0.09884 0.24089 0.12708 C 0.24401 0.15417 0.24623 0.18148 0.24883 0.2088 L 0.34597 0.11458 C 0.34779 0.11273 0.35326 0.10764 0.35117 0.10833 C 0.32956 0.1169 0.30807 0.12685 0.28685 0.1382 C 0.26979 0.14722 0.23646 0.20116 0.23646 0.16945 C 0.23646 0.13634 0.30195 0.10625 0.28685 0.1257 C 0.22331 0.20718 -0.02422 0.54583 -0.06614 0.43148 C -0.11575 0.2963 0.08815 0.26181 0.16498 0.1757 C 0.17474 0.16505 0.20365 0.13287 0.19323 0.1412 C 0.15938 0.16829 0.12656 0.19931 0.0944 0.23218 C 0.08373 0.24329 0.14102 0.20255 0.12891 0.20718 C 0.11615 0.21181 0.10365 0.21782 0.09089 0.2213 C 0.08099 0.22407 0.05104 0.2287 0.06094 0.22593 L 0.28854 0.16644 C 0.35912 0.19375 0.4599 0.20764 0.23386 0.29028 C 0.09805 0.34005 -0.04088 0.35625 -0.17825 0.38912 C -0.20325 0.36551 -0.23945 0.3625 -0.25325 0.31852 C -0.26094 0.29398 -0.22318 0.29653 -0.20729 0.29653 C -0.16823 0.29699 -0.12969 0.31227 -0.09088 0.32014 C -0.08177 0.32801 -0.05885 0.32755 -0.06354 0.34375 C -0.07018 0.36667 -0.09036 0.36736 -0.10495 0.36875 C -0.14557 0.37269 -0.1862 0.3625 -0.22669 0.35926 C -0.20143 0.34213 -0.17422 0.33218 -0.15091 0.30764 C -0.14687 0.30347 -0.15521 0.29051 -0.15963 0.28866 C -0.17487 0.28264 -0.19088 0.28657 -0.20651 0.28565 C -0.18151 0.27153 -0.1569 0.25417 -0.13151 0.24329 C -0.06745 0.21597 0.01289 0.24931 0.06185 0.17107 C 0.0987 0.11204 -0.03763 0.17222 -0.08737 0.17269 C -0.00208 0.14769 -0.00299 0.15741 -0.08034 0.14607 C -0.15885 0.13449 0.025 0.14722 0.0336 0.14745 C 0.04792 0.14977 0.09128 0.15324 0.07682 0.15394 C 0.05026 0.15509 0.02383 0.15278 -0.0026 0.14907 C -0.0039 0.14907 -0.00377 0.14491 -0.00443 0.14282 C 0.025 0.13542 0.00052 0.14329 -0.03268 0.13357 C -0.0388 0.13171 -0.0444 0.12616 -0.05026 0.12245 C 0.01628 0.11852 -0.047 0.12107 -0.1164 0.13982 C -0.12461 0.1419 -0.14831 0.15556 -0.14023 0.15232 C -0.10195 0.13634 -0.0638 0.11875 -0.02552 0.10208 C -0.02435 0.09884 -0.01992 0.09282 -0.022 0.09259 C -0.04909 0.09051 -0.12917 0.10926 -0.10325 0.09583 C -0.01875 0.05162 0.06914 0.03195 0.15534 0.00023 L 0.16862 -0.00463 C 0.14649 0.01736 0.1237 0.03704 0.10235 0.06134 C 0.09987 0.06412 0.0961 0.07107 0.09792 0.07546 C 0.10287 0.08657 0.11146 0.09005 0.11823 0.09745 C 0.12461 0.11968 0.13086 0.18611 0.15703 0.16482 C 0.17904 0.14699 0.19766 0.11898 0.21797 0.09583 C 0.2194 0.09421 0.21354 0.10046 0.21354 0.1007 C 0.2056 0.11782 0.19844 0.13611 0.18972 0.15232 C 0.18854 0.15463 0.18919 0.14491 0.19063 0.14282 C 0.20495 0.1213 0.23737 0.11644 0.23568 0.08333 C 0.23412 0.05417 0.20443 0.10093 0.1888 0.10995 C 0.18945 0.10046 0.18867 0.09051 0.19063 0.08171 C 0.19857 0.04468 0.21159 0.04722 0.19232 0.05023 C 0.19388 0.04884 0.19518 0.04676 0.19675 0.0456 C 0.21081 0.03472 0.22735 0.03148 0.23919 0.01412 C 0.27669 -0.04051 0.29805 -0.06574 0.32826 -0.12847 C 0.34024 -0.15347 0.34336 -0.16643 0.35039 -0.1912 C 0.3155 -0.23495 0.30833 -0.24954 0.24974 -0.26343 C 0.22253 -0.26968 0.19505 -0.25787 0.16771 -0.25532 C 0.128 -0.20856 0.08503 -0.16898 0.04857 -0.11435 C 0.02474 -0.0787 -0.04232 0.00579 -0.01146 0.01273 C 0.0194 0.01945 0.14987 -0.09444 0.203 -0.13958 C 0.19649 -0.14213 0.19024 -0.14838 0.1836 -0.14722 C 0.12357 -0.13843 0.0987 -0.13009 0.05469 -0.11597 C 0.10534 -0.18727 0.12083 -0.19051 0.08737 -0.17546 C 0.07409 -0.16296 0.05977 -0.1537 0.04766 -0.13796 C 0.0444 -0.13356 0.05586 -0.13866 0.06003 -0.13958 C 0.07149 -0.1419 0.08294 -0.14468 0.0944 -0.14722 C 0.10182 -0.14468 0.11107 -0.14884 0.11654 -0.13958 C 0.12656 -0.12222 0.12175 -0.09977 0.11914 -0.08148 C 0.12266 -0.01991 0.1207 -0.03472 0.13763 0.0581 C 0.14388 0.09213 0.15156 0.12523 0.15886 0.15857 C 0.15951 0.16134 0.16146 0.16644 0.16146 0.16667 L 0.21263 -0.27407 C 0.19948 -0.28148 0.18685 -0.29444 0.17292 -0.29606 C 0.16654 -0.29722 0.16003 -0.28981 0.15534 -0.28218 C 0.1207 -0.22523 0.08906 -0.1625 0.0556 -0.10347 C 0.0418 -0.07893 0.02826 -0.05347 0.01328 -0.03125 C -0.00456 -0.00486 -0.01002 0.0007 -0.02552 0.03935 C -0.03359 0.05926 -0.03971 0.08125 -0.04674 0.10208 C -0.05026 0.15949 -0.05664 0.20139 -0.0362 0.25903 C -0.02656 0.28588 -0.00989 0.3044 0.00625 0.31852 C 0.08972 0.39236 0.13164 0.37014 0.23203 0.37662 C 0.27279 0.35949 0.40599 0.3537 0.43945 0.2338 C 0.45039 0.19445 0.44714 0.14699 0.45091 0.1037 C 0.44649 -0.05995 0.45404 -0.03194 0.4306 -0.16458 C 0.43034 -0.1662 0.42891 -0.16597 0.428 -0.1662 C 0.4194 -0.16759 0.41094 -0.16829 0.40235 -0.16921 C 0.36068 -0.15579 0.31927 -0.1375 0.27708 -0.12847 C 0.07279 -0.08518 0.14779 -0.11296 0.04948 -0.07361 C 0.03828 -0.06273 0.02305 -0.04977 0.01419 -0.03287 C 0.00638 -0.01805 -0.00612 0.01574 -0.00612 0.01597 C -0.00586 0.02778 -0.0095 0.04259 -0.00534 0.05185 C -0.00156 0.06019 0.00638 0.05579 0.01237 0.05648 C 0.03268 0.05903 0.053 0.05972 0.07331 0.06134 C 0.10026 0.05185 0.128 0.04653 0.15443 0.0331 C 0.19662 0.01157 0.23737 -0.01782 0.27891 -0.04375 C 0.28099 -0.04514 0.28503 -0.04861 0.28503 -0.04838 L 0.2444 -0.01389 C 0.19792 0.0456 0.15091 0.10394 0.10508 0.16482 C 0.10313 0.16736 0.11211 0.16157 0.11211 0.16181 L 0.27891 0.10532 L 0.3362 0.02986 C 0.3375 0.02824 0.33972 0.02361 0.33972 0.02384 L 0.353 0.01736 C 0.35326 0.03056 0.35391 0.04352 0.35391 0.05648 C 0.35391 0.06134 0.353 0.0706 0.353 0.07083 L 0.32826 -0.0831 C 0.30065 -0.1213 0.27461 -0.16343 0.24531 -0.19745 C 0.24284 -0.20046 0.23919 -0.18657 0.23919 -0.18634 L 0.08477 0.07708 C -0.01224 0.12454 0.02175 0.12407 -0.01406 0.12407 L 0.01146 0.10833 C 0.02748 0.06157 0.03672 0.03171 0.06094 -0.01389 C 0.0836 -0.05694 0.10794 -0.09676 0.1332 -0.13472 C 0.15716 -0.1706 0.2082 -0.23495 0.2082 -0.2349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11" y="3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719137" y="1676400"/>
            <a:ext cx="89439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Voda ma značku   </a:t>
            </a:r>
            <a:r>
              <a:rPr lang="sk-SK" sz="6600" dirty="0" smtClean="0"/>
              <a:t>H</a:t>
            </a:r>
            <a:r>
              <a:rPr lang="sk-SK" sz="3600" dirty="0" smtClean="0"/>
              <a:t>2</a:t>
            </a:r>
            <a:r>
              <a:rPr lang="sk-SK" sz="6600" dirty="0" smtClean="0"/>
              <a:t>O     </a:t>
            </a:r>
            <a:r>
              <a:rPr lang="sk-SK" sz="6600" dirty="0" smtClean="0"/>
              <a:t>O</a:t>
            </a:r>
          </a:p>
          <a:p>
            <a:r>
              <a:rPr lang="sk-SK" sz="4000" dirty="0"/>
              <a:t> je chemická </a:t>
            </a:r>
            <a:r>
              <a:rPr lang="sk-SK" sz="4000" dirty="0" smtClean="0"/>
              <a:t>zložená z</a:t>
            </a:r>
          </a:p>
          <a:p>
            <a:r>
              <a:rPr lang="sk-SK" sz="4000" dirty="0"/>
              <a:t> vodíka a kyslíka. </a:t>
            </a:r>
            <a:endParaRPr lang="sk-SK" sz="4000" dirty="0" smtClean="0"/>
          </a:p>
          <a:p>
            <a:r>
              <a:rPr lang="sk-SK" sz="4000" dirty="0"/>
              <a:t>Je základnou </a:t>
            </a:r>
            <a:endParaRPr lang="sk-SK" sz="4000" dirty="0" smtClean="0"/>
          </a:p>
          <a:p>
            <a:r>
              <a:rPr lang="sk-SK" sz="4000" dirty="0" smtClean="0"/>
              <a:t>podmienkou pre</a:t>
            </a:r>
          </a:p>
          <a:p>
            <a:r>
              <a:rPr lang="sk-SK" sz="4000" dirty="0" smtClean="0"/>
              <a:t> existenciu</a:t>
            </a:r>
          </a:p>
          <a:p>
            <a:r>
              <a:rPr lang="sk-SK" sz="4000" dirty="0"/>
              <a:t> života na </a:t>
            </a:r>
            <a:r>
              <a:rPr lang="sk-SK" sz="4000" dirty="0" smtClean="0"/>
              <a:t>Zemi.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4" y="0"/>
            <a:ext cx="6243637" cy="685800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454943" y="376535"/>
            <a:ext cx="385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rgbClr val="00B0F0"/>
                </a:solidFill>
              </a:rPr>
              <a:t>Informácie</a:t>
            </a:r>
            <a:endParaRPr lang="sk-SK" sz="54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61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931">
        <p:blinds dir="vert"/>
      </p:transition>
    </mc:Choice>
    <mc:Fallback xmlns="">
      <p:transition spd="slow" advTm="1593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200"/>
            <a:ext cx="12192000" cy="684448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600450" y="2009775"/>
            <a:ext cx="5191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 </a:t>
            </a:r>
            <a:r>
              <a:rPr lang="sk-SK" sz="4000" dirty="0">
                <a:solidFill>
                  <a:schemeClr val="tx2">
                    <a:lumMod val="75000"/>
                  </a:schemeClr>
                </a:solidFill>
              </a:rPr>
              <a:t>V prírode sa vyskytuje v troch skupenstvách: v pevnom (sneh, ľad), v kvapalnom (voda) a v plynnom (vodná para).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34200"/>
            <a:ext cx="1397648" cy="68922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650" y="0"/>
            <a:ext cx="127635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7681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5045">
        <p15:prstTrans prst="origami"/>
      </p:transition>
    </mc:Choice>
    <mc:Fallback xmlns="">
      <p:transition spd="slow" advTm="150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71650" y="533400"/>
            <a:ext cx="7981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2">
                    <a:lumMod val="75000"/>
                  </a:schemeClr>
                </a:solidFill>
              </a:rPr>
              <a:t>Svetové rekordy z vodou</a:t>
            </a:r>
            <a:endParaRPr lang="sk-SK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247775" y="2094772"/>
            <a:ext cx="902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Najväčšia rieka je Níl</a:t>
            </a:r>
            <a:endParaRPr lang="sk-SK" sz="4000" dirty="0">
              <a:solidFill>
                <a:schemeClr val="bg1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247775" y="2617992"/>
            <a:ext cx="1121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Najslanšie more je </a:t>
            </a:r>
            <a:r>
              <a:rPr lang="sk-SK" sz="2800" b="1" dirty="0">
                <a:solidFill>
                  <a:schemeClr val="bg1"/>
                </a:solidFill>
              </a:rPr>
              <a:t>Mŕtve</a:t>
            </a:r>
            <a:r>
              <a:rPr lang="sk-SK" sz="3600" dirty="0" smtClean="0">
                <a:solidFill>
                  <a:schemeClr val="bg1"/>
                </a:solidFill>
              </a:rPr>
              <a:t> 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-2614969" y="3049149"/>
            <a:ext cx="10113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4000" dirty="0" smtClean="0">
                <a:solidFill>
                  <a:schemeClr val="bg1"/>
                </a:solidFill>
              </a:rPr>
              <a:t>Najväčší oceán je </a:t>
            </a:r>
            <a:r>
              <a:rPr lang="sk-SK" sz="4000" dirty="0">
                <a:solidFill>
                  <a:schemeClr val="bg1"/>
                </a:solidFill>
              </a:rPr>
              <a:t>T</a:t>
            </a:r>
            <a:r>
              <a:rPr lang="sk-SK" sz="4000" dirty="0" smtClean="0">
                <a:solidFill>
                  <a:schemeClr val="bg1"/>
                </a:solidFill>
              </a:rPr>
              <a:t>ichý oceán</a:t>
            </a:r>
            <a:endParaRPr lang="sk-SK" sz="4000" dirty="0" smtClean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9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5966">
        <p14:shred/>
      </p:transition>
    </mc:Choice>
    <mc:Fallback xmlns="">
      <p:transition spd="slow" advTm="159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65739" y="2175640"/>
            <a:ext cx="53392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u="sng" dirty="0">
                <a:solidFill>
                  <a:srgbClr val="FF0000"/>
                </a:solidFill>
              </a:rPr>
              <a:t>Destilovaná</a:t>
            </a:r>
            <a:r>
              <a:rPr lang="sk-SK" sz="2800" dirty="0">
                <a:solidFill>
                  <a:schemeClr val="bg1"/>
                </a:solidFill>
              </a:rPr>
              <a:t> – je </a:t>
            </a:r>
            <a:r>
              <a:rPr lang="sk-SK" sz="2800" dirty="0" smtClean="0">
                <a:solidFill>
                  <a:schemeClr val="bg1"/>
                </a:solidFill>
              </a:rPr>
              <a:t>zbavená  minerálnych </a:t>
            </a:r>
            <a:r>
              <a:rPr lang="sk-SK" sz="2800" dirty="0">
                <a:solidFill>
                  <a:schemeClr val="bg1"/>
                </a:solidFill>
              </a:rPr>
              <a:t>látok</a:t>
            </a:r>
          </a:p>
          <a:p>
            <a:r>
              <a:rPr lang="sk-SK" sz="3200" u="sng" dirty="0">
                <a:solidFill>
                  <a:srgbClr val="FF0000"/>
                </a:solidFill>
              </a:rPr>
              <a:t>Mäkká</a:t>
            </a:r>
            <a:r>
              <a:rPr lang="sk-SK" sz="2800" dirty="0">
                <a:solidFill>
                  <a:schemeClr val="bg1"/>
                </a:solidFill>
              </a:rPr>
              <a:t> – obsahuje málo minerálnych látok</a:t>
            </a:r>
          </a:p>
          <a:p>
            <a:r>
              <a:rPr lang="sk-SK" sz="3200" u="sng" dirty="0">
                <a:solidFill>
                  <a:srgbClr val="FF0000"/>
                </a:solidFill>
              </a:rPr>
              <a:t>Tvrdá</a:t>
            </a:r>
            <a:r>
              <a:rPr lang="sk-SK" sz="2800" dirty="0">
                <a:solidFill>
                  <a:srgbClr val="FF0000"/>
                </a:solidFill>
              </a:rPr>
              <a:t> </a:t>
            </a:r>
            <a:r>
              <a:rPr lang="sk-SK" sz="2800" dirty="0">
                <a:solidFill>
                  <a:schemeClr val="bg1"/>
                </a:solidFill>
              </a:rPr>
              <a:t>– z podzemných </a:t>
            </a:r>
            <a:r>
              <a:rPr lang="sk-SK" sz="2800" dirty="0" smtClean="0">
                <a:solidFill>
                  <a:schemeClr val="bg1"/>
                </a:solidFill>
              </a:rPr>
              <a:t>prameňov </a:t>
            </a:r>
            <a:r>
              <a:rPr lang="sk-SK" sz="2800" dirty="0">
                <a:solidFill>
                  <a:schemeClr val="bg1"/>
                </a:solidFill>
              </a:rPr>
              <a:t>obsahuje viac minerálnych látok</a:t>
            </a:r>
          </a:p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366344" y="956442"/>
            <a:ext cx="533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u="sng" dirty="0" smtClean="0">
                <a:solidFill>
                  <a:srgbClr val="C00000"/>
                </a:solidFill>
              </a:rPr>
              <a:t>Druhy vôd</a:t>
            </a:r>
            <a:endParaRPr lang="sk-SK" sz="3600" u="sng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53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222">
        <p14:vortex dir="r"/>
      </p:transition>
    </mc:Choice>
    <mc:Fallback xmlns="">
      <p:transition spd="slow" advTm="82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923394" y="388883"/>
            <a:ext cx="85764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u="sng" dirty="0" smtClean="0">
                <a:solidFill>
                  <a:srgbClr val="FF0000"/>
                </a:solidFill>
              </a:rPr>
              <a:t>Stojatá</a:t>
            </a:r>
            <a:r>
              <a:rPr lang="sk-SK" sz="3200" dirty="0">
                <a:solidFill>
                  <a:schemeClr val="bg1"/>
                </a:solidFill>
              </a:rPr>
              <a:t> </a:t>
            </a:r>
            <a:r>
              <a:rPr lang="sk-SK" sz="3200" dirty="0" smtClean="0">
                <a:solidFill>
                  <a:schemeClr val="bg1"/>
                </a:solidFill>
              </a:rPr>
              <a:t>voda je napríklad jazero </a:t>
            </a:r>
          </a:p>
          <a:p>
            <a:r>
              <a:rPr lang="sk-SK" sz="4000" u="sng" dirty="0" smtClean="0">
                <a:solidFill>
                  <a:srgbClr val="FF0000"/>
                </a:solidFill>
              </a:rPr>
              <a:t>Tečúca </a:t>
            </a:r>
            <a:r>
              <a:rPr lang="sk-SK" sz="3200" dirty="0" smtClean="0">
                <a:solidFill>
                  <a:schemeClr val="bg1"/>
                </a:solidFill>
              </a:rPr>
              <a:t>voda je napríklad rieka, more</a:t>
            </a:r>
            <a:endParaRPr lang="sk-SK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57" y="2162667"/>
            <a:ext cx="6733138" cy="254596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072055" y="4789648"/>
            <a:ext cx="324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Toto je stojatá voda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565931" y="2438400"/>
            <a:ext cx="2638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To to je tečúca voda</a:t>
            </a:r>
            <a:endParaRPr lang="sk-SK" sz="2400" dirty="0">
              <a:solidFill>
                <a:schemeClr val="bg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121" y="3155731"/>
            <a:ext cx="4273119" cy="28487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0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39">
        <p14:glitter pattern="hexagon"/>
      </p:transition>
    </mc:Choice>
    <mc:Fallback xmlns="">
      <p:transition spd="slow" advTm="10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96 0.00393 -0.00378 0.00787 -0.00573 0.01157 C -0.00677 0.01366 -0.00795 0.01551 -0.00899 0.01759 C -0.01016 0.01991 -0.0112 0.02245 -0.01237 0.02477 C -0.01315 0.02639 -0.01407 0.02778 -0.01485 0.02917 C -0.01849 0.0368 -0.01654 0.03518 -0.02136 0.04398 C -0.0224 0.0456 -0.02357 0.04676 -0.02474 0.04838 L -0.028 0.05995 C -0.02878 0.06296 -0.02995 0.06574 -0.03047 0.06875 C -0.03164 0.07477 -0.03086 0.07199 -0.03295 0.07755 C -0.03529 0.09028 -0.03164 0.07014 -0.03464 0.09074 C -0.03503 0.09375 -0.0362 0.09954 -0.0362 0.09954 C -0.03802 0.12755 -0.0375 0.11296 -0.03542 0.16111 C -0.03529 0.16412 -0.0349 0.1669 -0.03464 0.16991 C -0.03425 0.17338 -0.03438 0.17685 -0.03373 0.18009 C -0.02578 0.2213 -0.03086 0.18889 -0.02474 0.21528 C -0.0211 0.23102 -0.0237 0.22593 -0.01888 0.24028 C -0.00899 0.26968 -0.01289 0.25694 -0.00495 0.27685 C -0.00209 0.2838 0.00143 0.29537 0.00495 0.30023 C 0.00638 0.30231 0.00794 0.30393 0.00911 0.30625 C 0.0181 0.32384 0.00833 0.30926 0.01731 0.32523 C 0.01862 0.32731 0.02018 0.32893 0.02148 0.33102 C 0.02513 0.33727 0.02864 0.34375 0.03216 0.35 C 0.03385 0.35301 0.03528 0.35625 0.03711 0.3588 C 0.03906 0.3618 0.04101 0.36458 0.04284 0.36759 C 0.04974 0.37893 0.04583 0.37454 0.05364 0.38518 C 0.05547 0.38796 0.05768 0.38981 0.05937 0.39259 C 0.0612 0.3956 0.06237 0.4 0.06432 0.40278 C 0.06653 0.40625 0.0694 0.40833 0.07174 0.41157 C 0.07604 0.41759 0.07942 0.42546 0.08411 0.43079 C 0.09909 0.44722 0.08138 0.42708 0.09896 0.44977 C 0.10872 0.46227 0.11601 0.46852 0.12695 0.48055 C 0.12942 0.48333 0.1319 0.48657 0.13437 0.48935 C 0.1362 0.49143 0.13828 0.49305 0.1401 0.49514 C 0.147 0.50255 0.14739 0.50555 0.15664 0.51273 C 0.15911 0.51481 0.16159 0.51667 0.16406 0.51852 C 0.16627 0.52037 0.16836 0.52268 0.17057 0.52454 C 0.17513 0.52778 0.18372 0.5338 0.18958 0.53611 C 0.19349 0.53773 0.20013 0.53866 0.20364 0.53912 C 0.20911 0.53981 0.21458 0.54005 0.22005 0.54051 C 0.23633 0.54537 0.2276 0.54352 0.26133 0.53912 C 0.26823 0.53819 0.275 0.53611 0.2819 0.53472 L 0.30664 0.52454 C 0.30885 0.52338 0.31106 0.52292 0.31315 0.52153 C 0.31784 0.51875 0.33164 0.50856 0.33633 0.50393 C 0.3414 0.49907 0.34622 0.49352 0.35117 0.48773 C 0.3526 0.48611 0.35377 0.4838 0.35521 0.48194 C 0.36523 0.47014 0.37122 0.46805 0.38164 0.45116 C 0.38763 0.44143 0.39297 0.42986 0.39974 0.42199 C 0.40742 0.41296 0.41146 0.40764 0.41953 0.4 C 0.42083 0.39861 0.42226 0.39815 0.4237 0.39699 C 0.43021 0.3919 0.43593 0.38843 0.44101 0.3794 C 0.44258 0.37639 0.44375 0.37268 0.44505 0.36921 C 0.44596 0.36481 0.44661 0.36042 0.44752 0.35602 C 0.4483 0.35255 0.44935 0.3493 0.45 0.3456 C 0.4513 0.33843 0.45221 0.33102 0.45338 0.32384 C 0.45299 0.30625 0.45286 0.28866 0.45247 0.27106 C 0.45221 0.26065 0.45026 0.23125 0.44843 0.22546 C 0.44752 0.22315 0.44661 0.22083 0.44596 0.21829 C 0.44505 0.21528 0.4444 0.21227 0.44349 0.20949 C 0.44271 0.20741 0.44179 0.20555 0.44101 0.2037 C 0.44036 0.20208 0.43997 0.20046 0.43932 0.1993 C 0.43828 0.19699 0.43698 0.19537 0.43606 0.19329 C 0.43424 0.18958 0.43294 0.18518 0.43112 0.18171 C 0.42552 0.17106 0.41953 0.16111 0.4138 0.15093 L 0.40299 0.13171 C 0.4 0.12639 0.38958 0.10718 0.38489 0.10093 C 0.38346 0.09907 0.38177 0.09768 0.37995 0.09653 C 0.37838 0.0956 0.37669 0.0956 0.375 0.09514 C 0.37252 0.09329 0.36992 0.09167 0.36758 0.08935 C 0.34622 0.06852 0.35547 0.07454 0.33789 0.05995 C 0.33776 0.05995 0.32187 0.04699 0.3181 0.04537 C 0.31601 0.04444 0.3138 0.04444 0.31159 0.04398 C 0.30885 0.04236 0.30612 0.04074 0.30338 0.03958 C 0.29414 0.03565 0.28958 0.03611 0.27942 0.03356 C 0.27252 0.03194 0.26562 0.03009 0.25885 0.02778 C 0.21758 0.01366 0.2332 0.01713 0.21263 0.01319 C 0.20143 0.00856 0.20312 0.00995 0.19284 0.00278 C 0.18685 -0.00139 0.18112 -0.00787 0.17474 -0.01042 C 0.17226 -0.01134 0.16979 -0.01227 0.16731 -0.0132 C 0.16536 -0.01412 0.16354 -0.01551 0.16159 -0.0162 C 0.15963 -0.0169 0.15768 -0.01713 0.15586 -0.01759 C 0.15442 -0.01806 0.15312 -0.01898 0.15169 -0.01921 C 0.14258 -0.01991 0.13359 -0.02014 0.12448 -0.0206 C 0.1 -0.02755 0.1108 -0.02546 0.09231 -0.02801 L 0.07096 -0.0338 C 0.06341 -0.03588 0.06731 -0.03426 0.06185 -0.03657 C 0.05963 -0.03519 0.05703 -0.03495 0.05521 -0.03241 C 0.05403 -0.03056 0.05416 -0.02755 0.05364 -0.025 C 0.05299 -0.02199 0.05286 -0.01875 0.05195 -0.0162 C 0.04935 -0.00926 0.0487 -0.00833 0.047 -0.00162 C 0.04635 0.00093 0.04583 0.00324 0.04531 0.00579 C 0.04505 0.00764 0.04505 0.00995 0.04453 0.01157 C 0.0444 0.01204 0.04401 0.01157 0.04375 0.01157 L 0 0 Z " pathEditMode="relative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85262" y="195091"/>
            <a:ext cx="100268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u="sng" dirty="0" smtClean="0">
                <a:solidFill>
                  <a:srgbClr val="FF0000"/>
                </a:solidFill>
              </a:rPr>
              <a:t>Tuhé skupenstvo</a:t>
            </a:r>
            <a:endParaRPr lang="sk-SK" sz="2400" b="1" u="sng" dirty="0">
              <a:solidFill>
                <a:srgbClr val="FF0000"/>
              </a:solidFill>
            </a:endParaRPr>
          </a:p>
          <a:p>
            <a:r>
              <a:rPr lang="sk-SK" dirty="0"/>
              <a:t>Voda sa v podobe ľadu a snehu vyskytuje vo veľkých nadmorských </a:t>
            </a:r>
            <a:r>
              <a:rPr lang="sk-SK" dirty="0" smtClean="0"/>
              <a:t>výškach.  Takmer </a:t>
            </a:r>
            <a:r>
              <a:rPr lang="sk-SK" dirty="0"/>
              <a:t>celá plocha Antarktídy a Arktídy je väčšinu roka </a:t>
            </a:r>
            <a:r>
              <a:rPr lang="sk-SK" dirty="0" smtClean="0"/>
              <a:t>zmrznutá. </a:t>
            </a:r>
            <a:r>
              <a:rPr lang="sk-SK" dirty="0"/>
              <a:t>Taktiež sa sneh a ľad vo veľkom množstve vyskytujú v miernom pásme v období zimy, kedy kvapalná voda samovoľne zamŕza a zrážky sú v podobe snehu.</a:t>
            </a:r>
          </a:p>
          <a:p>
            <a:r>
              <a:rPr lang="sk-SK" sz="2400" b="1" u="sng" dirty="0" smtClean="0">
                <a:solidFill>
                  <a:srgbClr val="FF0000"/>
                </a:solidFill>
              </a:rPr>
              <a:t>Kvapalné </a:t>
            </a:r>
            <a:r>
              <a:rPr lang="sk-SK" sz="2400" b="1" u="sng" dirty="0" smtClean="0">
                <a:solidFill>
                  <a:srgbClr val="FF0000"/>
                </a:solidFill>
              </a:rPr>
              <a:t>skupenstvo</a:t>
            </a:r>
            <a:endParaRPr lang="sk-SK" sz="2400" b="1" u="sng" dirty="0">
              <a:solidFill>
                <a:srgbClr val="FF0000"/>
              </a:solidFill>
            </a:endParaRPr>
          </a:p>
          <a:p>
            <a:r>
              <a:rPr lang="sk-SK" dirty="0"/>
              <a:t>V kvapalnom skupenstve sa na Zemi voda vyskytuje v najväčšom množstve. Bežne sa vyskytuje v podobe jazier, riek, potokov, oceánov a </a:t>
            </a:r>
            <a:r>
              <a:rPr lang="sk-SK" dirty="0" smtClean="0"/>
              <a:t>morí</a:t>
            </a:r>
            <a:r>
              <a:rPr lang="sk-SK" dirty="0"/>
              <a:t>, nachádza sa v pôde aj </a:t>
            </a:r>
            <a:r>
              <a:rPr lang="sk-SK" dirty="0" smtClean="0"/>
              <a:t>v močiaroch</a:t>
            </a:r>
            <a:r>
              <a:rPr lang="sk-SK" dirty="0"/>
              <a:t>. </a:t>
            </a:r>
            <a:r>
              <a:rPr lang="sk-SK" dirty="0" smtClean="0"/>
              <a:t>Z všetkej vody na svete je </a:t>
            </a:r>
            <a:r>
              <a:rPr lang="sk-SK" dirty="0" err="1" smtClean="0"/>
              <a:t>pytná</a:t>
            </a:r>
            <a:r>
              <a:rPr lang="sk-SK" dirty="0" smtClean="0"/>
              <a:t> 29 %  </a:t>
            </a:r>
          </a:p>
          <a:p>
            <a:r>
              <a:rPr lang="sk-SK" sz="2400" b="1" u="sng" dirty="0" smtClean="0">
                <a:solidFill>
                  <a:srgbClr val="FF0000"/>
                </a:solidFill>
              </a:rPr>
              <a:t>Plynné skupenstvo </a:t>
            </a:r>
            <a:r>
              <a:rPr lang="sk-SK" b="1" dirty="0" smtClean="0"/>
              <a:t> </a:t>
            </a:r>
            <a:r>
              <a:rPr lang="pl-PL" dirty="0"/>
              <a:t>Vodná para sa nachádza v atmosfére .</a:t>
            </a:r>
            <a:endParaRPr lang="sk-SK" b="1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469" y="3185127"/>
            <a:ext cx="7620000" cy="351472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669627" y="5066478"/>
            <a:ext cx="1776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tuhe </a:t>
            </a:r>
            <a:r>
              <a:rPr lang="sk-SK" sz="2800" dirty="0" smtClean="0">
                <a:solidFill>
                  <a:schemeClr val="bg1"/>
                </a:solidFill>
              </a:rPr>
              <a:t>skupenstvo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050221" y="5376134"/>
            <a:ext cx="2028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Kvapalne skupenstva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94413" y="5437689"/>
            <a:ext cx="2307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Plynné skupenstvo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029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9758">
        <p15:prstTrans prst="fracture"/>
      </p:transition>
    </mc:Choice>
    <mc:Fallback xmlns="">
      <p:transition spd="slow" advTm="29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924910" y="882869"/>
            <a:ext cx="122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u="sng" dirty="0" smtClean="0">
                <a:solidFill>
                  <a:srgbClr val="FF0000"/>
                </a:solidFill>
              </a:rPr>
              <a:t>Vodu</a:t>
            </a:r>
            <a:r>
              <a:rPr lang="sk-SK" sz="3600" dirty="0" smtClean="0"/>
              <a:t> </a:t>
            </a:r>
            <a:r>
              <a:rPr lang="sk-SK" sz="3200" dirty="0" smtClean="0"/>
              <a:t>môžeme deliť na pitnú a nepitnú vodu</a:t>
            </a:r>
            <a:endParaRPr lang="sk-SK" sz="3200" dirty="0"/>
          </a:p>
        </p:txBody>
      </p:sp>
      <p:sp>
        <p:nvSpPr>
          <p:cNvPr id="4" name="BlokTextu 3"/>
          <p:cNvSpPr txBox="1"/>
          <p:nvPr/>
        </p:nvSpPr>
        <p:spPr>
          <a:xfrm>
            <a:off x="1103586" y="2690648"/>
            <a:ext cx="1156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Nepitná je na príklad odpadová                                                   pitná voda je na príklad minerálka                                  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470" y="3446215"/>
            <a:ext cx="4600901" cy="3067267"/>
          </a:xfrm>
          <a:prstGeom prst="rect">
            <a:avLst/>
          </a:prstGeom>
        </p:spPr>
      </p:pic>
      <p:cxnSp>
        <p:nvCxnSpPr>
          <p:cNvPr id="7" name="Zalomená spojnica 6"/>
          <p:cNvCxnSpPr/>
          <p:nvPr/>
        </p:nvCxnSpPr>
        <p:spPr>
          <a:xfrm>
            <a:off x="4340772" y="2903793"/>
            <a:ext cx="3048000" cy="2762751"/>
          </a:xfrm>
          <a:prstGeom prst="bentConnector3">
            <a:avLst>
              <a:gd name="adj1" fmla="val 50000"/>
            </a:avLst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Obrázo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910" y="3321269"/>
            <a:ext cx="2448911" cy="3317161"/>
          </a:xfrm>
          <a:prstGeom prst="rect">
            <a:avLst/>
          </a:prstGeom>
        </p:spPr>
      </p:pic>
      <p:cxnSp>
        <p:nvCxnSpPr>
          <p:cNvPr id="16" name="Zaoblená spojnica 15"/>
          <p:cNvCxnSpPr/>
          <p:nvPr/>
        </p:nvCxnSpPr>
        <p:spPr>
          <a:xfrm rot="10800000" flipV="1">
            <a:off x="3852044" y="2994656"/>
            <a:ext cx="3347543" cy="2250006"/>
          </a:xfrm>
          <a:prstGeom prst="curvedConnector3">
            <a:avLst>
              <a:gd name="adj1" fmla="val 50000"/>
            </a:avLst>
          </a:prstGeom>
          <a:ln w="76200">
            <a:prstDash val="lgDashDotDot"/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667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4"/>
    </mc:Choice>
    <mc:Fallback xmlns="">
      <p:transition spd="slow" advTm="15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660634" y="855563"/>
            <a:ext cx="7472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966952" y="1692166"/>
            <a:ext cx="921757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u="sng" dirty="0" smtClean="0">
                <a:solidFill>
                  <a:srgbClr val="FF0000"/>
                </a:solidFill>
              </a:rPr>
              <a:t>Odpadová voda</a:t>
            </a:r>
            <a:r>
              <a:rPr lang="sk-SK" sz="2400" dirty="0"/>
              <a:t> je znečistená voda, ktorá vzniká </a:t>
            </a:r>
            <a:r>
              <a:rPr lang="sk-SK" sz="2400" dirty="0" smtClean="0"/>
              <a:t>na príklad v priemysle</a:t>
            </a:r>
            <a:r>
              <a:rPr lang="sk-SK" sz="2400" dirty="0"/>
              <a:t>, v poľnohospodárstve, v domácnostiach, nemocniciach, laboratóriách</a:t>
            </a:r>
            <a:r>
              <a:rPr lang="sk-SK" sz="3600" dirty="0"/>
              <a:t> </a:t>
            </a:r>
            <a:r>
              <a:rPr lang="sk-SK" sz="3600" dirty="0" smtClean="0"/>
              <a:t>... </a:t>
            </a:r>
            <a:r>
              <a:rPr lang="sk-SK" sz="2400" dirty="0" smtClean="0"/>
              <a:t>. Čistí </a:t>
            </a:r>
            <a:r>
              <a:rPr lang="sk-SK" sz="2400" dirty="0"/>
              <a:t>sa v čistiarňach odpadových vôd </a:t>
            </a:r>
            <a:r>
              <a:rPr lang="sk-SK" sz="2400" dirty="0" smtClean="0"/>
              <a:t>(ČOV</a:t>
            </a:r>
            <a:r>
              <a:rPr lang="sk-SK" sz="2400" dirty="0"/>
              <a:t>). </a:t>
            </a:r>
            <a:r>
              <a:rPr lang="sk-SK" sz="2400" dirty="0" smtClean="0"/>
              <a:t> </a:t>
            </a:r>
            <a:r>
              <a:rPr lang="sk-SK" sz="2400" dirty="0"/>
              <a:t>Obce odvádzajú odpadovú vodu do najbližších čistiarní odpadových vôd.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21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13"/>
    </mc:Choice>
    <mc:Fallback xmlns="">
      <p:transition spd="slow" advTm="26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C 0.06901 -4.81481E-6 0.125 0.05602 0.125 0.125 C 0.125 0.19399 0.06901 0.25 -8.33333E-7 0.25 C -0.06901 0.25 -0.125 0.19399 -0.125 0.125 C -0.125 0.05602 -0.06901 -4.81481E-6 -8.33333E-7 -4.8148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Motion origin="layout" path="M 2.70833E-6 1.85185E-6 C 2.70833E-6 0.0331 0.02695 0.05995 0.06002 0.05995 C 0.09896 0.05995 0.11302 0.03009 0.11901 0.01204 L 0.125 -0.01204 C 0.13099 -0.03009 0.14596 -0.05996 0.18997 -0.05996 C 0.21797 -0.05996 0.25 -0.0331 0.25 1.85185E-6 C 0.25 0.0331 0.21797 0.05995 0.18997 0.05995 C 0.14596 0.05995 0.13099 0.03009 0.125 0.01204 L 0.11901 -0.01204 C 0.11302 -0.03009 0.09896 -0.05996 0.06002 -0.05996 C 0.02695 -0.05996 2.70833E-6 -0.0331 2.70833E-6 1.85185E-6 Z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4|2.4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2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1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211</TotalTime>
  <Words>87</Words>
  <Application>Microsoft Office PowerPoint</Application>
  <PresentationFormat>Širokouhlá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Obvod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</dc:title>
  <dc:creator>skola</dc:creator>
  <cp:lastModifiedBy>skola</cp:lastModifiedBy>
  <cp:revision>23</cp:revision>
  <dcterms:created xsi:type="dcterms:W3CDTF">2019-11-27T11:29:26Z</dcterms:created>
  <dcterms:modified xsi:type="dcterms:W3CDTF">2020-01-15T11:38:18Z</dcterms:modified>
</cp:coreProperties>
</file>