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FD"/>
    <a:srgbClr val="FFF2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EA0BB5-DDFA-4FA1-B873-082D255B6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3CF401-1B50-4B5B-AD50-438C17EDD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62430E-08D6-474A-AFA0-0E2FF55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8B71B4-A04A-4806-A8D2-6DDFEF37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61F9D3-55A4-4923-B56A-55D58E79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58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769CC3-CD15-417E-9D84-B5367AAF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21F60CF-DBAD-4C5E-9B3B-F31FB2713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A71821-227B-48CC-ACB6-EB1B520E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315694-9C5D-4564-8642-04E28691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D2B743-9BB8-47DD-8AD2-D70357DB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52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28B99CA-1566-463A-A57C-4DC59C73C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0E03FA-9980-49E5-857C-0F4E8215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80C73A-8D7C-4E4E-9C7A-763C3EA0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392E05-BA79-4B8B-87C3-8D458C2B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E42427-0B98-431E-8EB5-BA636812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64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EA8A11-3D85-49E0-A315-98B3C09C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DF1081-61D8-47B8-9C2D-A7D7AB5E3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6F2B6F-9B83-4154-9404-59155D90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FFEBBE-3A4E-4885-B2E8-A7E8E8D7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C9CF56-48C8-4B1B-92DB-1CBBA1AE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4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6402DF-AFF3-4436-86C5-38AABC7B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FA1B63-A618-4CB2-9DF4-FC439FC40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2CE07B-CF98-4150-AC09-3BA8D6E0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D7785A-BC7C-436A-BA42-273199C1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BDCFBF-6A90-4433-BD54-77E68E8C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37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5163CB-0E56-44BC-AFB0-BF377F4D4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9F58C2-AFA3-49B7-B6F1-17DBF2993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F8F5E9-2433-482A-B7BD-2F115FEB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66FDDA-0BC1-4524-8EC6-25932DFA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08DC376-2BB2-431F-AFDC-8B558F49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D5D56C-8415-4869-881B-F624EEE4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5B7CE9-F386-46A3-86FE-51FC7F9A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D48057-BB63-4020-A0C9-33A127880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01ACD0-2B62-4C7B-B6B8-FF94039B1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436457-9678-4084-AEF6-F9A96DC1D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80D3CEA-F967-441E-8ACE-7BFA81273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29D5F8B-0E8A-47F1-8A90-7964963A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3295E19-65A2-4369-8E0A-66A93DD3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E5F3FF3-AD24-4F7F-B199-BFAF901B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11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AC03B-2113-4436-A07C-A2EF0D46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2C0EF32-A40A-418E-88A7-60189ECB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D23C070-DB2F-4D9F-A5D7-038ED4DA2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C3227B-009D-4459-9D5D-F3FD9573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05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1E210D-4BE1-4AB1-8045-DE0585DE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0204D08-DF8E-4991-B8EE-3AD43EDC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103D8B-35AB-4462-BFBC-55D40FB1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22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F52A8B-9842-4D46-BD0D-0F044802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A23872-16B1-4FC0-86B7-000686063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EF3DAC3-7F29-4D94-AD1F-C7E85BBB6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9043CF4-C0F9-4356-88D0-B9AF8976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1F5D9B-8214-4608-8AEF-275CB285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1A22A2-6014-4956-87FE-F7228248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6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DB556-EF66-4CD4-8D0C-AE3B76E45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0F3185-ADB5-492B-AEF8-3158C786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2B1698-BF91-4AEB-8ED6-C9C8BE429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947954-9019-4430-8ACE-A714CACF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45C15F-85A8-44C3-B10D-D66854AA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D626AA-4930-4905-9399-21CC8229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69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BA45BD9-D8A7-4022-B919-A733D3CC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CA283C-5358-4B50-942B-4E1765591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1DAE41-1FBC-4675-A5FE-C19DC7110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D327A-55DA-4A94-B008-EC99988BC4A6}" type="datetimeFigureOut">
              <a:rPr lang="pl-PL" smtClean="0"/>
              <a:t>29.10.2021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97ADE2-D79B-4FED-ACC3-F749A844E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4068A0-FC97-4CE4-9B40-CCC2BCC02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4010D-C62D-4A37-97F0-35E62C5BC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63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900"/>
                    </a14:imgEffect>
                    <a14:imgEffect>
                      <a14:saturation sat="8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C2288D-7241-491F-B4FC-2025256B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165" y="1122362"/>
            <a:ext cx="9144000" cy="2387600"/>
          </a:xfrm>
        </p:spPr>
        <p:txBody>
          <a:bodyPr/>
          <a:lstStyle/>
          <a:p>
            <a:r>
              <a:rPr lang="pl-PL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Atrakcje województwa świętokrzyskiego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8D46406-6825-4BDC-8B0B-B6471F774B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   </a:t>
            </a:r>
          </a:p>
        </p:txBody>
      </p:sp>
      <p:pic>
        <p:nvPicPr>
          <p:cNvPr id="1026" name="Picture 2" descr="Góry Świętokrzyskie - mapa, szczyty, atrakcje">
            <a:extLst>
              <a:ext uri="{FF2B5EF4-FFF2-40B4-BE49-F238E27FC236}">
                <a16:creationId xmlns:a16="http://schemas.microsoft.com/office/drawing/2014/main" id="{BD0FD69B-383F-4628-9EED-3F17DD23C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641" y="378269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óry Świętokrzyskie - co warto zobaczyć? - Blog Noclegi.pl">
            <a:extLst>
              <a:ext uri="{FF2B5EF4-FFF2-40B4-BE49-F238E27FC236}">
                <a16:creationId xmlns:a16="http://schemas.microsoft.com/office/drawing/2014/main" id="{B6EEC3CA-D9FD-4D26-9C3D-C90F29DA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808" y="27305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óry Świętokrzyskie Polska Świętokrzyskie Kielce">
            <a:extLst>
              <a:ext uri="{FF2B5EF4-FFF2-40B4-BE49-F238E27FC236}">
                <a16:creationId xmlns:a16="http://schemas.microsoft.com/office/drawing/2014/main" id="{1B739FCA-AD96-41FA-8C25-1D05C956E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69" y="4376737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Świętokrzyskie: 21 niesamowitych miejsc, które warto zobaczyć - Ruszaj w  Drogę!">
            <a:extLst>
              <a:ext uri="{FF2B5EF4-FFF2-40B4-BE49-F238E27FC236}">
                <a16:creationId xmlns:a16="http://schemas.microsoft.com/office/drawing/2014/main" id="{7C896EA6-2352-4620-8B49-6F83610C0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1" y="1395093"/>
            <a:ext cx="2089277" cy="138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18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2000">
        <p:push dir="u"/>
        <p:sndAc>
          <p:stSnd>
            <p:snd r:embed="rId2" name="applause.wav"/>
          </p:stSnd>
        </p:sndAc>
      </p:transition>
    </mc:Choice>
    <mc:Fallback>
      <p:transition spd="slow" advTm="2000">
        <p:push dir="u"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F0000"/>
            </a:gs>
            <a:gs pos="5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4EDC56-9EC8-4219-997B-3A2B57CAA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ahnschrift SemiBold Condensed" panose="020B0502040204020203" pitchFamily="34" charset="0"/>
              </a:rPr>
              <a:t>DZIĘKUJĘ ZA UWAGĘ 😊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48EAE13-CD17-456B-8DA9-242072D09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776" y="5573451"/>
            <a:ext cx="9144000" cy="1655762"/>
          </a:xfrm>
        </p:spPr>
        <p:txBody>
          <a:bodyPr>
            <a:normAutofit/>
          </a:bodyPr>
          <a:lstStyle/>
          <a:p>
            <a:r>
              <a:rPr lang="pl-PL" sz="1600" dirty="0"/>
              <a:t>MAGDALENA LASKOWSKA</a:t>
            </a:r>
          </a:p>
        </p:txBody>
      </p:sp>
      <p:pic>
        <p:nvPicPr>
          <p:cNvPr id="1026" name="Picture 2" descr="❤ Czerwone Serce Wklej Emoji Kopiuj ❤">
            <a:extLst>
              <a:ext uri="{FF2B5EF4-FFF2-40B4-BE49-F238E27FC236}">
                <a16:creationId xmlns:a16="http://schemas.microsoft.com/office/drawing/2014/main" id="{D5F1DED0-0C66-4A3B-9182-EE25C62C8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40" y="3791461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❤ Czerwone Serce Wklej Emoji Kopiuj ❤">
            <a:extLst>
              <a:ext uri="{FF2B5EF4-FFF2-40B4-BE49-F238E27FC236}">
                <a16:creationId xmlns:a16="http://schemas.microsoft.com/office/drawing/2014/main" id="{97D1DAC8-88A5-49F7-88EC-08740AE2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993" y="3767953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36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AD4E07-57C7-4210-9D17-7AA0D97176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ŚWIĘTY KRZYŻ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7C2240-A3E4-4445-A1B7-2C9F365D0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Święty Krzyż – jedno z najstarszych sanktuariów na ziemiach polskich. Symbol Gór Świętokrzyskich położony, w samych ich sercu, na Łysej Górze – </a:t>
            </a:r>
            <a:r>
              <a:rPr lang="pl-PL" sz="1600" dirty="0" err="1"/>
              <a:t>pobenedyktyński</a:t>
            </a:r>
            <a:r>
              <a:rPr lang="pl-PL" sz="1600" dirty="0"/>
              <a:t> klasztor, o którym pierwsza wzmianka pochodzi z XII wieku jest miejscem kultu i wielu pielgrzymek z całej Polski. Został ufundowany w 1006 roku przez fundację Bolesława II Krzywoustego. Nazwa pochodzi od relikwii Krzyża Świętego przechowywanych w Kościele. Najciekawszą z tras prowadzących Na Święty Krzyż jest tzw. Droga Królewska z Nowej Słupi. W Klasztorze znajduje się Muzeum Misyjne Zakonu Misjonarzy Oblatów Maryi Niepokalanej, z pamiątkami przywiezionymi z wypraw misyjnych, oraz Muzeum Przyrodniczo Leśne Świętokrzyskiego Parku Narodowego.</a:t>
            </a:r>
          </a:p>
        </p:txBody>
      </p:sp>
      <p:pic>
        <p:nvPicPr>
          <p:cNvPr id="2050" name="Picture 2" descr="Świętokrzyskie. Święty Krzyż - historia tajemniczej góry - Podróże">
            <a:extLst>
              <a:ext uri="{FF2B5EF4-FFF2-40B4-BE49-F238E27FC236}">
                <a16:creationId xmlns:a16="http://schemas.microsoft.com/office/drawing/2014/main" id="{37C77BA5-9BFD-4A1B-8693-3C28F0368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97" y="607153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elgrzymka na Święty Krzyż - KRÓLUJ NAM, CHRYSTE!">
            <a:extLst>
              <a:ext uri="{FF2B5EF4-FFF2-40B4-BE49-F238E27FC236}">
                <a16:creationId xmlns:a16="http://schemas.microsoft.com/office/drawing/2014/main" id="{1FB1C6F4-EE5B-433D-8F02-62686BEFB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856" y="551591"/>
            <a:ext cx="2412427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1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5000">
        <p:wipe/>
        <p:sndAc>
          <p:stSnd>
            <p:snd r:embed="rId2" name="click.wav"/>
          </p:stSnd>
        </p:sndAc>
      </p:transition>
    </mc:Choice>
    <mc:Fallback>
      <p:transition spd="slow" advTm="15000">
        <p:wip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CAB348-8B2F-4D75-8EF6-E307882E7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MUZEUM WSI KIELECKIEJ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FAD199E-3CDB-4C39-8D6E-BA23B83D6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Muzeum Wsi Kieleckiej – Park Etnograficzny w Tokarni powołano w 1976 roku, a zaczęło funkcjonować od 1977 roku. Jest realizacją założeń naukowych etnografa i znawcy tradycyjnej kultury ludowej profesora Romana Reinfussa. Jego zamierzeniem było odtworzenie typowego układu osadniczego wiosek z różnych subregionów Kielecczyzny: Gór Świętokrzyskich, Wyżyny Krakowsko-Częstochowskiej, Wyżyny Sandomierskiej i Niecki Nidziańskiej.</a:t>
            </a:r>
          </a:p>
        </p:txBody>
      </p:sp>
      <p:pic>
        <p:nvPicPr>
          <p:cNvPr id="3074" name="Picture 2" descr="Skansen w Tokarni ponownie otwarty. Pierwszego dnia wstęp bezpłatny">
            <a:extLst>
              <a:ext uri="{FF2B5EF4-FFF2-40B4-BE49-F238E27FC236}">
                <a16:creationId xmlns:a16="http://schemas.microsoft.com/office/drawing/2014/main" id="{520492DE-69B9-4D65-BC9A-07425D742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50" y="65316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kansen w Tokarni - Muzeum Wsi Kieleckiej">
            <a:extLst>
              <a:ext uri="{FF2B5EF4-FFF2-40B4-BE49-F238E27FC236}">
                <a16:creationId xmlns:a16="http://schemas.microsoft.com/office/drawing/2014/main" id="{3B13ACE6-FBD2-418F-8BC9-DCCC79871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612" y="466742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ark Etnograficzny w Tokarni - Inne atrakcje turystyczne - TURYSTYKA I  REKREACJA - Gminny Portal Internetowy - Chęciny">
            <a:extLst>
              <a:ext uri="{FF2B5EF4-FFF2-40B4-BE49-F238E27FC236}">
                <a16:creationId xmlns:a16="http://schemas.microsoft.com/office/drawing/2014/main" id="{76E071BB-B6E0-4CB7-BCA0-3B4D7AE7D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49" y="46674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kansen w Tokarni wiosennie, czyli Muzeum Wsi Kieleckiej">
            <a:extLst>
              <a:ext uri="{FF2B5EF4-FFF2-40B4-BE49-F238E27FC236}">
                <a16:creationId xmlns:a16="http://schemas.microsoft.com/office/drawing/2014/main" id="{DD19CB31-25D2-4A92-9840-77FC930D5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477" y="56853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89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2" name="whoosh.wav"/>
          </p:stSnd>
        </p:sndAc>
      </p:transition>
    </mc:Choice>
    <mc:Fallback>
      <p:transition spd="slow" advTm="13000">
        <p:split orient="vert"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C7978E-415C-4167-B6E6-6478527FD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ZAMEK W CHĘCINACH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D668E5-8509-42BB-8DBA-85041E6B6A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Zamek w Chęcinach – zamek królewski z przełomu XIII i XIV wieku, górujący nad miejscowością Chęciny, w województwie świętokrzyskim, pod Kielcami. W pobliżu zamku przechodzi żółty szlak turystyczny im. Juliusza Brauna, Honorowego Członka PTTK, z Wiernej Rzeki do Chęcin.</a:t>
            </a:r>
          </a:p>
        </p:txBody>
      </p:sp>
      <p:pic>
        <p:nvPicPr>
          <p:cNvPr id="4098" name="Picture 2" descr="Kto jest chętny na Chęciny? - Hrabina Weltmeister">
            <a:extLst>
              <a:ext uri="{FF2B5EF4-FFF2-40B4-BE49-F238E27FC236}">
                <a16:creationId xmlns:a16="http://schemas.microsoft.com/office/drawing/2014/main" id="{4B1266F9-E181-447E-B8FB-9E2E081EE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45" y="43504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Zamek w Chęcinach – prawie 12,5 tysięcy gości w długi weekend - Wasza  Turystyka">
            <a:extLst>
              <a:ext uri="{FF2B5EF4-FFF2-40B4-BE49-F238E27FC236}">
                <a16:creationId xmlns:a16="http://schemas.microsoft.com/office/drawing/2014/main" id="{45263DDC-7D70-4EA2-8927-F48FD3F47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617" y="438209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hęciny skarb królowej Bony">
            <a:extLst>
              <a:ext uri="{FF2B5EF4-FFF2-40B4-BE49-F238E27FC236}">
                <a16:creationId xmlns:a16="http://schemas.microsoft.com/office/drawing/2014/main" id="{709B4792-3B3E-4496-860F-2615C6F8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09" y="5055809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42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12000">
        <p14:reveal/>
        <p:sndAc>
          <p:stSnd>
            <p:snd r:embed="rId2" name="wind.wav"/>
          </p:stSnd>
        </p:sndAc>
      </p:transition>
    </mc:Choice>
    <mc:Fallback>
      <p:transition spd="slow" advTm="12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4E77DD-2487-456D-A261-D2909A0AB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GÓRY ŚWIĘTOKRZYSKIE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C7E68F-9F1A-4D05-A860-14C517F10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Góry Świętokrzyskie – niski łańcuch górski w południowo-wschodniej Polsce, w centralnej części Wyżyny Kieleckiej. Najwyższym szczytem jest Łysica w paśmie Łysogór. Nazwa gór pochodzi od relikwii Krzyża Świętego przechowywanych w klasztorze na Łysej Górze.</a:t>
            </a:r>
          </a:p>
        </p:txBody>
      </p:sp>
      <p:pic>
        <p:nvPicPr>
          <p:cNvPr id="5122" name="Picture 2" descr="Góry Świętokrzyskie: szlaki, szczyty, co warto zobaczyć? Atrakcje regionu -  Podróże">
            <a:extLst>
              <a:ext uri="{FF2B5EF4-FFF2-40B4-BE49-F238E27FC236}">
                <a16:creationId xmlns:a16="http://schemas.microsoft.com/office/drawing/2014/main" id="{6C8955D6-DD4E-4B09-8124-3688013D9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08" y="581986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W Góry Świętokrzyskie: 3* hotel z wyżywieniem za 149 PLN/pokój (również w  wakacje) - Fly4free.pl - tanie loty i sposoby na tanie bilety lotnicze">
            <a:extLst>
              <a:ext uri="{FF2B5EF4-FFF2-40B4-BE49-F238E27FC236}">
                <a16:creationId xmlns:a16="http://schemas.microsoft.com/office/drawing/2014/main" id="{1880CA73-F72C-4118-B423-FC2674620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67" y="4577855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iedy powstały Sudety i Góry Świętokrzyskie?">
            <a:extLst>
              <a:ext uri="{FF2B5EF4-FFF2-40B4-BE49-F238E27FC236}">
                <a16:creationId xmlns:a16="http://schemas.microsoft.com/office/drawing/2014/main" id="{E5CE97E4-7B6B-4606-9207-616C3F173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29" y="4429919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087218-8379-4B64-80B7-80DCBF5379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4567" y="51054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2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0000">
        <p:circle/>
        <p:sndAc>
          <p:stSnd>
            <p:snd r:embed="rId2" name="drumroll.wav"/>
          </p:stSnd>
        </p:sndAc>
      </p:transition>
    </mc:Choice>
    <mc:Fallback>
      <p:transition spd="slow" advTm="10000">
        <p:circl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8000">
              <a:schemeClr val="accent3">
                <a:lumMod val="0"/>
                <a:lumOff val="100000"/>
              </a:schemeClr>
            </a:gs>
            <a:gs pos="85000">
              <a:schemeClr val="accent3">
                <a:lumMod val="72000"/>
                <a:lumOff val="28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2EED2C-CFD0-49BA-8846-1B3EC5D42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JASKINIA RAJ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7BE150-1CD7-4511-9406-414B5FF0E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Jaskinia Raj – wapienna jaskinia krasowa położona w Chęcinach w województwie świętokrzyskim na terenie rezerwatu przyrody Jaskinia Raj, 11 km na południowy zachód od Kielc.</a:t>
            </a:r>
          </a:p>
        </p:txBody>
      </p:sp>
      <p:pic>
        <p:nvPicPr>
          <p:cNvPr id="6146" name="Picture 2" descr="Jaskinia Raj i Centrum Neandertalczyka – FaktyKielce24.pl">
            <a:extLst>
              <a:ext uri="{FF2B5EF4-FFF2-40B4-BE49-F238E27FC236}">
                <a16:creationId xmlns:a16="http://schemas.microsoft.com/office/drawing/2014/main" id="{A56D83F8-70E1-46B2-839C-C2135477C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50" y="626291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Jaskinia Raj - Portal Górski i Turystyczny - Góry, Skały, Wspinanie,  Ścianki Wspinaczkowe - PortalGorski.pl">
            <a:extLst>
              <a:ext uri="{FF2B5EF4-FFF2-40B4-BE49-F238E27FC236}">
                <a16:creationId xmlns:a16="http://schemas.microsoft.com/office/drawing/2014/main" id="{A529D2C4-10AC-4864-B1A8-E90FA83BB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642" y="472182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edal pamiątkowy z Jaskini Raj | Złota Polska">
            <a:extLst>
              <a:ext uri="{FF2B5EF4-FFF2-40B4-BE49-F238E27FC236}">
                <a16:creationId xmlns:a16="http://schemas.microsoft.com/office/drawing/2014/main" id="{6561CEEE-EE22-4B20-A5AE-67B7D65B5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83" y="4579210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Jaskinia Raj - Klub Podróżników Śródziemie">
            <a:extLst>
              <a:ext uri="{FF2B5EF4-FFF2-40B4-BE49-F238E27FC236}">
                <a16:creationId xmlns:a16="http://schemas.microsoft.com/office/drawing/2014/main" id="{752D4944-EE9A-4BB5-9B66-833E4B0D0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641" y="5730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Jaskinia Raj i Pierwsze Centrum Neandertalczyka - Szlak Green Velo">
            <a:extLst>
              <a:ext uri="{FF2B5EF4-FFF2-40B4-BE49-F238E27FC236}">
                <a16:creationId xmlns:a16="http://schemas.microsoft.com/office/drawing/2014/main" id="{906FC8F7-0DE6-47A1-AAB7-7901E9660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04" y="57308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Podziemny raj sprzed 350 mln lat - Jaskinia Raj - Blog Noclegowo®">
            <a:extLst>
              <a:ext uri="{FF2B5EF4-FFF2-40B4-BE49-F238E27FC236}">
                <a16:creationId xmlns:a16="http://schemas.microsoft.com/office/drawing/2014/main" id="{B771EBB3-8DE5-48F2-AB24-9124DC5F3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4964112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907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0000">
        <p15:prstTrans prst="drape"/>
        <p:sndAc>
          <p:stSnd>
            <p:snd r:embed="rId2" name="camera.wav"/>
          </p:stSnd>
        </p:sndAc>
      </p:transition>
    </mc:Choice>
    <mc:Fallback>
      <p:transition spd="slow" advTm="10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2">
                <a:lumMod val="67000"/>
              </a:schemeClr>
            </a:gs>
            <a:gs pos="88000">
              <a:schemeClr val="accent2">
                <a:lumMod val="97000"/>
                <a:lumOff val="3000"/>
              </a:schemeClr>
            </a:gs>
            <a:gs pos="34000">
              <a:schemeClr val="accent2">
                <a:lumMod val="60000"/>
                <a:lumOff val="4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739DA9-7673-4D8B-891E-C37EBCAA2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ŁYSA GÓRA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D85630-3D94-40C3-8738-2C91E3FD8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Łysa Góra – szczyt o wysokości 594 m n.p.m. w Górach Świętokrzyskich, położony we wschodniej części pasma Łysogór w Nowej Słupi, objęty ochroną w ramach Świętokrzyskiego Parku Narodowego. Drugi szczyt pod względem wysokości w tych górach.</a:t>
            </a:r>
          </a:p>
        </p:txBody>
      </p:sp>
      <p:pic>
        <p:nvPicPr>
          <p:cNvPr id="7170" name="Picture 2" descr="Łysa Góra - Geopark Kraina Wygasłych Wulkanów">
            <a:extLst>
              <a:ext uri="{FF2B5EF4-FFF2-40B4-BE49-F238E27FC236}">
                <a16:creationId xmlns:a16="http://schemas.microsoft.com/office/drawing/2014/main" id="{A1E351D0-7E97-4614-BFB8-6491B5C16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4" y="573088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Łysa Góra (Góry Świętokrzyskie) – Podróże małe i duże – LIBERTAS.PL">
            <a:extLst>
              <a:ext uri="{FF2B5EF4-FFF2-40B4-BE49-F238E27FC236}">
                <a16:creationId xmlns:a16="http://schemas.microsoft.com/office/drawing/2014/main" id="{674724EA-E568-4818-B3EF-1BBDCFF44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724" y="43338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27BD4CE8-3314-4A3C-8CD6-79DEAB0C9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039" y="4425950"/>
            <a:ext cx="2466975" cy="184785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2FF28F7-9C1E-4218-8546-A75DA4A2D9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6144" y="709089"/>
            <a:ext cx="40195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20053"/>
      </p:ext>
    </p:extLst>
  </p:cSld>
  <p:clrMapOvr>
    <a:masterClrMapping/>
  </p:clrMapOvr>
  <p:transition spd="slow" advTm="10000">
    <p:randomBar dir="vert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9E01D4-9A31-4516-BE9F-265373FE00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man Old Style" panose="02050604050505020204" pitchFamily="18" charset="0"/>
              </a:rPr>
              <a:t>MUZEUM ZEGRAÓW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037FE78-BF38-4F49-9D00-4E916C43D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0" y="3602038"/>
            <a:ext cx="9144000" cy="1655762"/>
          </a:xfrm>
        </p:spPr>
        <p:txBody>
          <a:bodyPr>
            <a:normAutofit/>
          </a:bodyPr>
          <a:lstStyle/>
          <a:p>
            <a:r>
              <a:rPr lang="pl-PL" sz="1600" dirty="0"/>
              <a:t>Muzeum im. Przypkowskich w Jędrzejowie – muzeum specjalizujące się głównie w prezentacji zegarów słonecznych i przyrządów astronomicznych</a:t>
            </a:r>
          </a:p>
        </p:txBody>
      </p:sp>
      <p:pic>
        <p:nvPicPr>
          <p:cNvPr id="8194" name="Picture 2" descr="Muzeum im. Przypkowskich w Jędrzejowie – Wikipedia, wolna encyklopedia">
            <a:extLst>
              <a:ext uri="{FF2B5EF4-FFF2-40B4-BE49-F238E27FC236}">
                <a16:creationId xmlns:a16="http://schemas.microsoft.com/office/drawing/2014/main" id="{50EF1B0A-C01B-4BD6-B4B9-89B27B6D9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83" y="39104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12E607DB-CEDE-428F-8D7D-5673E5820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4442" y="500586"/>
            <a:ext cx="2809875" cy="162877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F13F011-1AB1-42CD-9A94-20A168E025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207" y="4386262"/>
            <a:ext cx="2619375" cy="174307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C731199-A96E-4862-963C-C3FDB92382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0110" y="4429919"/>
            <a:ext cx="2609850" cy="175260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204E08E-EEC3-4765-86A4-5B2B7AF2BF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4375" y="422508"/>
            <a:ext cx="28003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41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0000">
        <p15:prstTrans prst="drape"/>
        <p:sndAc>
          <p:stSnd>
            <p:snd r:embed="rId2" name="coin.wav"/>
          </p:stSnd>
        </p:sndAc>
      </p:transition>
    </mc:Choice>
    <mc:Fallback>
      <p:transition spd="slow" advTm="10000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3000">
              <a:schemeClr val="accent1">
                <a:lumMod val="97000"/>
                <a:lumOff val="3000"/>
              </a:schemeClr>
            </a:gs>
            <a:gs pos="48000">
              <a:schemeClr val="accent1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51B5E-E922-480C-890A-C50487AC1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Britannic Bold" panose="020B0903060703020204" pitchFamily="34" charset="0"/>
              </a:rPr>
              <a:t>Centrum Naukowe Leonardo Da Vinci w Chęcinach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1A10E8-A078-4A62-B58F-0FD1FC78F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Dwupiętrowa wystawa skupia się wokół zainteresowań Leonarda Da Vinci, a że był on człowiekiem renesansu będziecie obcować m.in. ze sztuką, anatomią, budownictwem, matematyką. Stanowiska na parterze budynku skupi się na zagadnieniach związanych z budową i funkcjami życiowymi człowieka.</a:t>
            </a:r>
          </a:p>
        </p:txBody>
      </p:sp>
      <p:pic>
        <p:nvPicPr>
          <p:cNvPr id="1026" name="Picture 2" descr="Centrum Nauki Leonardo da Vinci Chęciny Podzamcze 45">
            <a:extLst>
              <a:ext uri="{FF2B5EF4-FFF2-40B4-BE49-F238E27FC236}">
                <a16:creationId xmlns:a16="http://schemas.microsoft.com/office/drawing/2014/main" id="{0C65ADBC-CFD7-4916-B19F-0EB175632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86" y="47699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ntrum Nauki Leonardo da Vinci - Kultura i Sztuka - Chęciny - Muzea w  Polsce">
            <a:extLst>
              <a:ext uri="{FF2B5EF4-FFF2-40B4-BE49-F238E27FC236}">
                <a16:creationId xmlns:a16="http://schemas.microsoft.com/office/drawing/2014/main" id="{E9D435E7-EBF5-4077-92E9-3E66305E4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416" y="47699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entrum Nauki Leonardo da Vinci w Podzamczu Chęcińskim -  Architektura-murator">
            <a:extLst>
              <a:ext uri="{FF2B5EF4-FFF2-40B4-BE49-F238E27FC236}">
                <a16:creationId xmlns:a16="http://schemas.microsoft.com/office/drawing/2014/main" id="{42CDDD6F-23FC-4A68-8BEB-F2D66A0A3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" y="4778374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twarcie Centrum Nauki Leonardo da Vinci w Podzamczu Chęcińskim - YouTube">
            <a:extLst>
              <a:ext uri="{FF2B5EF4-FFF2-40B4-BE49-F238E27FC236}">
                <a16:creationId xmlns:a16="http://schemas.microsoft.com/office/drawing/2014/main" id="{E222E167-7DED-4157-B5D1-B007AFB28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416" y="484504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5091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13000">
        <p159:morph option="byObject"/>
        <p:sndAc>
          <p:stSnd>
            <p:snd r:embed="rId2" name="suction.wav"/>
          </p:stSnd>
        </p:sndAc>
      </p:transition>
    </mc:Choice>
    <mc:Fallback>
      <p:transition spd="slow" advTm="13000">
        <p:fade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424</Words>
  <Application>Microsoft Office PowerPoint</Application>
  <PresentationFormat>Panoramiczny</PresentationFormat>
  <Paragraphs>20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Amiri</vt:lpstr>
      <vt:lpstr>Arial</vt:lpstr>
      <vt:lpstr>Bahnschrift SemiBold Condensed</vt:lpstr>
      <vt:lpstr>Bookman Old Style</vt:lpstr>
      <vt:lpstr>Britannic Bold</vt:lpstr>
      <vt:lpstr>Calibri</vt:lpstr>
      <vt:lpstr>Calibri Light</vt:lpstr>
      <vt:lpstr>Motyw pakietu Office</vt:lpstr>
      <vt:lpstr>Atrakcje województwa świętokrzyskiego</vt:lpstr>
      <vt:lpstr>ŚWIĘTY KRZYŻ</vt:lpstr>
      <vt:lpstr>MUZEUM WSI KIELECKIEJ</vt:lpstr>
      <vt:lpstr>ZAMEK W CHĘCINACH</vt:lpstr>
      <vt:lpstr>GÓRY ŚWIĘTOKRZYSKIE</vt:lpstr>
      <vt:lpstr>JASKINIA RAJ</vt:lpstr>
      <vt:lpstr>ŁYSA GÓRA</vt:lpstr>
      <vt:lpstr>MUZEUM ZEGRAÓW </vt:lpstr>
      <vt:lpstr>Centrum Naukowe Leonardo Da Vinci w Chęcinach</vt:lpstr>
      <vt:lpstr>DZIĘKUJĘ ZA UWAGĘ 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Atrakcje województwa świętokrzyskiego</dc:title>
  <dc:creator>student</dc:creator>
  <cp:lastModifiedBy>student</cp:lastModifiedBy>
  <cp:revision>12</cp:revision>
  <dcterms:created xsi:type="dcterms:W3CDTF">2021-10-08T10:54:13Z</dcterms:created>
  <dcterms:modified xsi:type="dcterms:W3CDTF">2021-10-29T11:07:44Z</dcterms:modified>
</cp:coreProperties>
</file>