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6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55518" y="1964267"/>
            <a:ext cx="8504607" cy="2421464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Plodiny pestované v záhradách </a:t>
            </a:r>
            <a:endParaRPr lang="sk-SK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9642" y="5162345"/>
            <a:ext cx="7197726" cy="1405467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Ovocie a zelenina</a:t>
            </a:r>
            <a:endParaRPr lang="sk-SK" sz="44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2497" y="401108"/>
            <a:ext cx="10131425" cy="1456267"/>
          </a:xfrm>
        </p:spPr>
        <p:txBody>
          <a:bodyPr>
            <a:normAutofit/>
          </a:bodyPr>
          <a:lstStyle/>
          <a:p>
            <a:r>
              <a:rPr lang="sk-SK" sz="44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Hľúzová</a:t>
            </a:r>
            <a:r>
              <a:rPr lang="sk-SK" sz="44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 zelenina</a:t>
            </a:r>
            <a:endParaRPr lang="sk-SK" sz="4400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5"/>
            <a:ext cx="6667500" cy="50006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857375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97886" y="544453"/>
            <a:ext cx="5919549" cy="471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MALVICE </a:t>
            </a:r>
          </a:p>
          <a:p>
            <a:pPr marL="0" indent="0">
              <a:buNone/>
            </a:pPr>
            <a:endParaRPr lang="sk-SK" sz="4800" dirty="0" smtClean="0">
              <a:solidFill>
                <a:srgbClr val="92D05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sk-SK" sz="4800" dirty="0" err="1" smtClean="0">
                <a:solidFill>
                  <a:srgbClr val="92D050"/>
                </a:solidFill>
                <a:latin typeface="Lucida Console" panose="020B0609040504020204" pitchFamily="49" charset="0"/>
              </a:rPr>
              <a:t>KôSTKOVICE</a:t>
            </a:r>
            <a:endParaRPr lang="sk-SK" sz="4800" dirty="0" smtClean="0">
              <a:solidFill>
                <a:srgbClr val="92D05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sk-SK" sz="48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sk-SK" sz="4800" dirty="0" smtClean="0">
                <a:solidFill>
                  <a:srgbClr val="92D050"/>
                </a:solidFill>
                <a:latin typeface="Lucida Console" panose="020B0609040504020204" pitchFamily="49" charset="0"/>
              </a:rPr>
              <a:t>BOBULE</a:t>
            </a:r>
            <a:endParaRPr lang="sk-SK" sz="4800" dirty="0">
              <a:solidFill>
                <a:srgbClr val="92D05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7677" cy="685674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06663" y="544453"/>
            <a:ext cx="144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mišpule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"/>
            <a:ext cx="12192000" cy="68573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5801" y="475989"/>
            <a:ext cx="5013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Rod: CITRUS</a:t>
            </a:r>
            <a:endParaRPr lang="sk-SK" sz="4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59"/>
            <a:ext cx="12192000" cy="686896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89757" y="6410981"/>
            <a:ext cx="402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EXOTICKÉ ovocie</a:t>
            </a:r>
            <a:endParaRPr lang="sk-SK" sz="28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Význam pre človeka </a:t>
            </a:r>
            <a:endParaRPr lang="sk-SK" sz="4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1" y="2142067"/>
            <a:ext cx="10487415" cy="364913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Ovocie i zelenina obsahujú mnoho vitamínov (C, A, D, E...) a vlákniny. </a:t>
            </a:r>
          </a:p>
          <a:p>
            <a:r>
              <a:rPr lang="sk-SK" sz="36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Sú nevyhnutné pre zdravý vývoj.</a:t>
            </a:r>
            <a:endParaRPr lang="sk-SK" sz="3600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55"/>
            <a:ext cx="12192001" cy="68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72271"/>
            <a:ext cx="7055787" cy="728133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Hlúbová zelenina</a:t>
            </a:r>
            <a:endParaRPr lang="sk-SK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3901" y="3598333"/>
            <a:ext cx="7908099" cy="230560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822" t="12420" r="48858" b="16986"/>
          <a:stretch/>
        </p:blipFill>
        <p:spPr>
          <a:xfrm>
            <a:off x="0" y="3482236"/>
            <a:ext cx="3169085" cy="33757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85" y="3482236"/>
            <a:ext cx="4445923" cy="33757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418" y="3499745"/>
            <a:ext cx="5252582" cy="335825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72" y="0"/>
            <a:ext cx="4283901" cy="28530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244" y="0"/>
            <a:ext cx="6780756" cy="349974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06680" y="4471792"/>
            <a:ext cx="484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Konzumujeme stonkovú </a:t>
            </a:r>
            <a:r>
              <a:rPr lang="sk-SK" sz="28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hľúzu</a:t>
            </a:r>
            <a:endParaRPr lang="sk-SK" sz="2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411244" y="3071986"/>
            <a:ext cx="678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Konzumujeme zhrubnuté súkvetie</a:t>
            </a:r>
            <a:endParaRPr lang="sk-SK" sz="2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919" y="0"/>
            <a:ext cx="261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Jeme listy</a:t>
            </a:r>
            <a:endParaRPr lang="sk-SK" sz="2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3" y="2088"/>
            <a:ext cx="10283868" cy="685591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227519" y="162838"/>
            <a:ext cx="4121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Špenát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(listová zelenina)</a:t>
            </a:r>
            <a:endParaRPr lang="sk-SK" sz="2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3032" y="5329051"/>
            <a:ext cx="5238968" cy="1456267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Cibuľová </a:t>
            </a:r>
            <a:r>
              <a:rPr lang="sk-SK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zeleniNA</a:t>
            </a:r>
            <a:endParaRPr lang="sk-SK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69293"/>
            <a:ext cx="6941121" cy="35887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20" y="0"/>
            <a:ext cx="5250880" cy="52508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8848" cy="326929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402882" y="1941534"/>
            <a:ext cx="341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Lucida Console" panose="020B0609040504020204" pitchFamily="49" charset="0"/>
              </a:rPr>
              <a:t>šalotka</a:t>
            </a:r>
            <a:endParaRPr lang="sk-SK" sz="2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6482" y="0"/>
            <a:ext cx="8776570" cy="1456267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Koreňová zelenin</a:t>
            </a:r>
            <a:r>
              <a:rPr lang="sk-SK" dirty="0">
                <a:solidFill>
                  <a:srgbClr val="FFFF00"/>
                </a:solidFill>
                <a:latin typeface="Lucida Console" panose="020B0609040504020204" pitchFamily="49" charset="0"/>
              </a:rPr>
              <a:t>a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126" y="0"/>
            <a:ext cx="3949874" cy="39498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t="12480" b="14197"/>
          <a:stretch/>
        </p:blipFill>
        <p:spPr>
          <a:xfrm>
            <a:off x="5454563" y="3927822"/>
            <a:ext cx="6324664" cy="294361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840" y="1139869"/>
            <a:ext cx="4961703" cy="28313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5"/>
          <a:srcRect r="16006"/>
          <a:stretch/>
        </p:blipFill>
        <p:spPr>
          <a:xfrm>
            <a:off x="0" y="2428875"/>
            <a:ext cx="4960307" cy="44291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0921"/>
            <a:ext cx="3158331" cy="23657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12734" y="2805830"/>
            <a:ext cx="154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kvaka</a:t>
            </a:r>
            <a:endParaRPr lang="sk-SK" sz="2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187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833" y="5401733"/>
            <a:ext cx="10271342" cy="1456267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Plodová         zelenina</a:t>
            </a:r>
            <a:endParaRPr lang="sk-SK" sz="4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096" y="237993"/>
            <a:ext cx="2477805" cy="247780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039757" y="2715798"/>
            <a:ext cx="191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baklažán</a:t>
            </a:r>
            <a:endParaRPr lang="sk-SK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696" y="2724218"/>
            <a:ext cx="10131425" cy="1456267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Strukoviny </a:t>
            </a:r>
            <a:endParaRPr lang="sk-SK" sz="4400" dirty="0">
              <a:solidFill>
                <a:srgbClr val="FFFF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8" y="0"/>
            <a:ext cx="6918542" cy="69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0"/>
            <a:ext cx="12192001" cy="68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TM03457452[[fn=Nadpozemské]]</Template>
  <TotalTime>125</TotalTime>
  <Words>71</Words>
  <Application>Microsoft Office PowerPoint</Application>
  <PresentationFormat>Širokouhlá</PresentationFormat>
  <Paragraphs>27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Console</vt:lpstr>
      <vt:lpstr>Nebeský</vt:lpstr>
      <vt:lpstr>Plodiny pestované v záhradách </vt:lpstr>
      <vt:lpstr>Prezentácia programu PowerPoint</vt:lpstr>
      <vt:lpstr>Hlúbová zelenina</vt:lpstr>
      <vt:lpstr>Prezentácia programu PowerPoint</vt:lpstr>
      <vt:lpstr>Cibuľová zeleniNA</vt:lpstr>
      <vt:lpstr>Koreňová zelenina</vt:lpstr>
      <vt:lpstr>Plodová         zelenina</vt:lpstr>
      <vt:lpstr>Strukoviny </vt:lpstr>
      <vt:lpstr>Prezentácia programu PowerPoint</vt:lpstr>
      <vt:lpstr>Hľúzová zelenina</vt:lpstr>
      <vt:lpstr>Prezentácia programu PowerPoint</vt:lpstr>
      <vt:lpstr>Prezentácia programu PowerPoint</vt:lpstr>
      <vt:lpstr>Prezentácia programu PowerPoint</vt:lpstr>
      <vt:lpstr>Význam pre človeka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Plodiny pestované v záhradách</dc:title>
  <dc:creator>Andrea Polková</dc:creator>
  <cp:lastModifiedBy>Andrea Polková</cp:lastModifiedBy>
  <cp:revision>12</cp:revision>
  <dcterms:created xsi:type="dcterms:W3CDTF">2017-10-02T17:20:23Z</dcterms:created>
  <dcterms:modified xsi:type="dcterms:W3CDTF">2017-10-02T19:25:39Z</dcterms:modified>
</cp:coreProperties>
</file>