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Dni v týždni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Vypracovala : Mgr. </a:t>
            </a:r>
            <a:r>
              <a:rPr lang="sk-SK" dirty="0" err="1" smtClean="0"/>
              <a:t>Mihaliková</a:t>
            </a:r>
            <a:r>
              <a:rPr lang="sk-SK" dirty="0" smtClean="0"/>
              <a:t> Anna</a:t>
            </a:r>
          </a:p>
          <a:p>
            <a:r>
              <a:rPr lang="sk-SK" dirty="0" smtClean="0"/>
              <a:t>Spojená škola ul. J. Kollára 3 Nové Mesto nad Váhom</a:t>
            </a:r>
            <a:endParaRPr lang="cs-CZ" dirty="0"/>
          </a:p>
        </p:txBody>
      </p:sp>
      <p:pic>
        <p:nvPicPr>
          <p:cNvPr id="6145" name="Picture 1" descr="C:\Documents and Settings\Miloslav - Mihalik\Dokumenty\Stažené soubory\knih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09800"/>
            <a:ext cx="1371600" cy="1433945"/>
          </a:xfrm>
          <a:prstGeom prst="rect">
            <a:avLst/>
          </a:prstGeom>
          <a:noFill/>
        </p:spPr>
      </p:pic>
      <p:pic>
        <p:nvPicPr>
          <p:cNvPr id="6146" name="Picture 2" descr="C:\Documents and Settings\Miloslav - Mihalik\Dokumenty\Stažené soubory\robo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288924"/>
            <a:ext cx="1295400" cy="146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Týždeň má 7 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             DEŇ</a:t>
            </a:r>
          </a:p>
          <a:p>
            <a:pPr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          </a:t>
            </a:r>
            <a:r>
              <a:rPr lang="cs-CZ" dirty="0" err="1" smtClean="0"/>
              <a:t>Deň</a:t>
            </a:r>
            <a:r>
              <a:rPr lang="cs-CZ" dirty="0" smtClean="0"/>
              <a:t> je </a:t>
            </a:r>
            <a:r>
              <a:rPr lang="cs-CZ" dirty="0" err="1" smtClean="0"/>
              <a:t>dlhý</a:t>
            </a:r>
            <a:r>
              <a:rPr lang="cs-CZ" dirty="0" smtClean="0"/>
              <a:t>,</a:t>
            </a:r>
          </a:p>
          <a:p>
            <a:pPr algn="just">
              <a:buNone/>
            </a:pPr>
            <a:r>
              <a:rPr lang="cs-CZ" dirty="0" smtClean="0"/>
              <a:t>          času </a:t>
            </a:r>
            <a:r>
              <a:rPr lang="cs-CZ" dirty="0" err="1" smtClean="0"/>
              <a:t>dosť</a:t>
            </a:r>
            <a:r>
              <a:rPr lang="cs-CZ" dirty="0" smtClean="0"/>
              <a:t>,</a:t>
            </a:r>
          </a:p>
          <a:p>
            <a:pPr algn="just">
              <a:buNone/>
            </a:pPr>
            <a:r>
              <a:rPr lang="cs-CZ" dirty="0" smtClean="0"/>
              <a:t>          </a:t>
            </a:r>
            <a:r>
              <a:rPr lang="cs-CZ" dirty="0" err="1" smtClean="0"/>
              <a:t>prežime</a:t>
            </a:r>
            <a:r>
              <a:rPr lang="cs-CZ" dirty="0" smtClean="0"/>
              <a:t> ho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radosť</a:t>
            </a:r>
            <a:r>
              <a:rPr lang="cs-CZ" dirty="0" smtClean="0"/>
              <a:t>!!!!</a:t>
            </a:r>
            <a:endParaRPr lang="cs-CZ" dirty="0"/>
          </a:p>
        </p:txBody>
      </p:sp>
      <p:pic>
        <p:nvPicPr>
          <p:cNvPr id="5122" name="Picture 2" descr="C:\Documents and Settings\Miloslav - Mihalik\Dokumenty\Stažené soubory\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6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 dní je pracovných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1.pondelok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2.utorok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3.streda </a:t>
            </a:r>
            <a:r>
              <a:rPr lang="cs-CZ" sz="2000" dirty="0" smtClean="0">
                <a:solidFill>
                  <a:srgbClr val="FF0000"/>
                </a:solidFill>
              </a:rPr>
              <a:t>                                   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4.štvrtok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5.piato</a:t>
            </a:r>
            <a:r>
              <a:rPr lang="cs-CZ" dirty="0" smtClean="0"/>
              <a:t>k</a:t>
            </a:r>
          </a:p>
          <a:p>
            <a:pPr>
              <a:buNone/>
            </a:pPr>
            <a:r>
              <a:rPr lang="cs-CZ" dirty="0" smtClean="0"/>
              <a:t>V </a:t>
            </a:r>
            <a:r>
              <a:rPr lang="cs-CZ" dirty="0" err="1" smtClean="0"/>
              <a:t>tieto</a:t>
            </a:r>
            <a:r>
              <a:rPr lang="cs-CZ" dirty="0" smtClean="0"/>
              <a:t> </a:t>
            </a:r>
            <a:r>
              <a:rPr lang="cs-CZ" dirty="0" err="1" smtClean="0"/>
              <a:t>pracovné</a:t>
            </a:r>
            <a:r>
              <a:rPr lang="cs-CZ" dirty="0" smtClean="0"/>
              <a:t> dni-chodíme do školy,učíme </a:t>
            </a:r>
            <a:r>
              <a:rPr lang="cs-CZ" dirty="0" err="1" smtClean="0"/>
              <a:t>sa</a:t>
            </a:r>
            <a:r>
              <a:rPr lang="cs-CZ" dirty="0" smtClean="0"/>
              <a:t>, naši </a:t>
            </a:r>
            <a:r>
              <a:rPr lang="cs-CZ" dirty="0" err="1" smtClean="0"/>
              <a:t>rodičia</a:t>
            </a:r>
            <a:r>
              <a:rPr lang="cs-CZ" dirty="0" smtClean="0"/>
              <a:t> </a:t>
            </a:r>
            <a:r>
              <a:rPr lang="cs-CZ" dirty="0" err="1" smtClean="0"/>
              <a:t>pracujú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 descr="C:\Documents and Settings\Miloslav - Mihalik\Dokumenty\Stažené soubory\ži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2641600" cy="1955800"/>
          </a:xfrm>
          <a:prstGeom prst="rect">
            <a:avLst/>
          </a:prstGeom>
          <a:noFill/>
        </p:spPr>
      </p:pic>
      <p:pic>
        <p:nvPicPr>
          <p:cNvPr id="2051" name="Picture 3" descr="C:\Documents and Settings\Miloslav - Mihalik\Dokumenty\Stažené soubory\m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447800"/>
            <a:ext cx="1924050" cy="2381250"/>
          </a:xfrm>
          <a:prstGeom prst="rect">
            <a:avLst/>
          </a:prstGeom>
          <a:noFill/>
        </p:spPr>
      </p:pic>
      <p:pic>
        <p:nvPicPr>
          <p:cNvPr id="2052" name="Picture 4" descr="C:\Documents and Settings\Miloslav - Mihalik\Dokumenty\Stažené soubory\_kucha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52400"/>
            <a:ext cx="714375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 dni sú odpočinkové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6.sobota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7.nedeľa </a:t>
            </a:r>
          </a:p>
          <a:p>
            <a:r>
              <a:rPr lang="sk-SK" dirty="0" smtClean="0"/>
              <a:t>Všetci sme spolu doma , venujeme sa domácim prácam, robíme si domáce úlohy, hráme sa.</a:t>
            </a:r>
            <a:endParaRPr lang="cs-CZ" dirty="0"/>
          </a:p>
        </p:txBody>
      </p:sp>
      <p:pic>
        <p:nvPicPr>
          <p:cNvPr id="3074" name="Picture 2" descr="C:\Documents and Settings\Miloslav - Mihalik\Dokumenty\Stažené soubory\bi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267200"/>
            <a:ext cx="2143125" cy="2143125"/>
          </a:xfrm>
          <a:prstGeom prst="rect">
            <a:avLst/>
          </a:prstGeom>
          <a:noFill/>
        </p:spPr>
      </p:pic>
      <p:pic>
        <p:nvPicPr>
          <p:cNvPr id="3075" name="Picture 3" descr="C:\Documents and Settings\Miloslav - Mihalik\Dokumenty\Stažené soubory\fut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0"/>
            <a:ext cx="1809750" cy="2524125"/>
          </a:xfrm>
          <a:prstGeom prst="rect">
            <a:avLst/>
          </a:prstGeom>
          <a:noFill/>
        </p:spPr>
      </p:pic>
      <p:pic>
        <p:nvPicPr>
          <p:cNvPr id="3076" name="Picture 4" descr="C:\Documents and Settings\Miloslav - Mihalik\Dokumenty\Stažené soubory\cvič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0"/>
            <a:ext cx="10096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Doplň chýbajúce písmená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sk-SK" dirty="0" smtClean="0"/>
          </a:p>
          <a:p>
            <a:r>
              <a:rPr lang="sk-SK" dirty="0" smtClean="0"/>
              <a:t> </a:t>
            </a:r>
            <a:endParaRPr lang="cs-CZ" dirty="0" smtClean="0"/>
          </a:p>
          <a:p>
            <a:r>
              <a:rPr lang="sk-SK" sz="7400" dirty="0" smtClean="0"/>
              <a:t>Týždeň má 7 dní.</a:t>
            </a:r>
            <a:endParaRPr lang="cs-CZ" sz="7400" dirty="0" smtClean="0"/>
          </a:p>
          <a:p>
            <a:r>
              <a:rPr lang="sk-SK" sz="7400" dirty="0" smtClean="0"/>
              <a:t> </a:t>
            </a:r>
            <a:endParaRPr lang="cs-CZ" sz="7400" dirty="0" smtClean="0"/>
          </a:p>
          <a:p>
            <a:r>
              <a:rPr lang="sk-SK" sz="7400" dirty="0" smtClean="0"/>
              <a:t>p o n d e l o k</a:t>
            </a:r>
            <a:endParaRPr lang="cs-CZ" sz="7400" dirty="0" smtClean="0"/>
          </a:p>
          <a:p>
            <a:r>
              <a:rPr lang="sk-SK" sz="7400" dirty="0" smtClean="0"/>
              <a:t>u __ o r __ k</a:t>
            </a:r>
            <a:endParaRPr lang="cs-CZ" sz="7400" dirty="0" smtClean="0"/>
          </a:p>
          <a:p>
            <a:r>
              <a:rPr lang="sk-SK" sz="7400" dirty="0" smtClean="0"/>
              <a:t>s __ r  __ __ a </a:t>
            </a:r>
            <a:endParaRPr lang="cs-CZ" sz="7400" dirty="0" smtClean="0"/>
          </a:p>
          <a:p>
            <a:r>
              <a:rPr lang="sk-SK" sz="7400" dirty="0" smtClean="0"/>
              <a:t>š t __ r t __ k</a:t>
            </a:r>
            <a:endParaRPr lang="cs-CZ" sz="7400" dirty="0" smtClean="0"/>
          </a:p>
          <a:p>
            <a:r>
              <a:rPr lang="sk-SK" sz="7400" dirty="0" smtClean="0"/>
              <a:t>p </a:t>
            </a:r>
            <a:r>
              <a:rPr lang="sk-SK" sz="7400" dirty="0" err="1" smtClean="0"/>
              <a:t>ia</a:t>
            </a:r>
            <a:r>
              <a:rPr lang="sk-SK" sz="7400" dirty="0" smtClean="0"/>
              <a:t> __ o k </a:t>
            </a:r>
            <a:endParaRPr lang="cs-CZ" sz="7400" dirty="0" smtClean="0"/>
          </a:p>
          <a:p>
            <a:r>
              <a:rPr lang="sk-SK" sz="7400" dirty="0" smtClean="0"/>
              <a:t>s __ b o t __</a:t>
            </a:r>
            <a:endParaRPr lang="cs-CZ" sz="7400" dirty="0" smtClean="0"/>
          </a:p>
          <a:p>
            <a:r>
              <a:rPr lang="sk-SK" sz="7400" dirty="0" smtClean="0"/>
              <a:t>n e d __ ľ __</a:t>
            </a:r>
            <a:endParaRPr lang="cs-CZ" sz="7400" dirty="0" smtClean="0"/>
          </a:p>
          <a:p>
            <a:r>
              <a:rPr lang="sk-SK" sz="5000" dirty="0" smtClean="0"/>
              <a:t> </a:t>
            </a:r>
            <a:endParaRPr lang="cs-CZ" sz="5000" dirty="0" smtClean="0"/>
          </a:p>
          <a:p>
            <a:r>
              <a:rPr lang="sk-SK" sz="5000" dirty="0" smtClean="0"/>
              <a:t> </a:t>
            </a:r>
            <a:endParaRPr lang="cs-CZ" sz="5000" dirty="0" smtClean="0"/>
          </a:p>
          <a:p>
            <a:r>
              <a:rPr lang="sk-SK" sz="5000" dirty="0" smtClean="0"/>
              <a:t>Pracovné dni vyfarbi </a:t>
            </a:r>
            <a:r>
              <a:rPr lang="sk-SK" sz="5000" dirty="0" smtClean="0">
                <a:solidFill>
                  <a:schemeClr val="tx2"/>
                </a:solidFill>
              </a:rPr>
              <a:t>modrou</a:t>
            </a:r>
            <a:r>
              <a:rPr lang="sk-SK" sz="5000" dirty="0" smtClean="0"/>
              <a:t> farbou . </a:t>
            </a:r>
            <a:endParaRPr lang="cs-CZ" sz="5000" dirty="0" smtClean="0"/>
          </a:p>
          <a:p>
            <a:r>
              <a:rPr lang="sk-SK" sz="5000" dirty="0" smtClean="0"/>
              <a:t>Voľné dni vyfarbi </a:t>
            </a:r>
            <a:r>
              <a:rPr lang="sk-SK" sz="5000" dirty="0" smtClean="0">
                <a:solidFill>
                  <a:srgbClr val="FF0000"/>
                </a:solidFill>
              </a:rPr>
              <a:t>červenou</a:t>
            </a:r>
            <a:r>
              <a:rPr lang="sk-SK" sz="5000" dirty="0" smtClean="0"/>
              <a:t> farbou.</a:t>
            </a:r>
            <a:endParaRPr lang="cs-CZ" sz="5000" dirty="0" smtClean="0"/>
          </a:p>
          <a:p>
            <a:r>
              <a:rPr lang="sk-SK" sz="5000" dirty="0" smtClean="0"/>
              <a:t> </a:t>
            </a:r>
            <a:endParaRPr lang="cs-CZ" sz="5000" dirty="0" smtClean="0"/>
          </a:p>
          <a:p>
            <a:r>
              <a:rPr lang="sk-SK" sz="5000" b="1" dirty="0" smtClean="0"/>
              <a:t>Aký je dnes deň ? Dokresli tam slniečko !</a:t>
            </a:r>
            <a:r>
              <a:rPr lang="sk-SK" sz="5000" dirty="0" smtClean="0"/>
              <a:t> </a:t>
            </a:r>
            <a:endParaRPr lang="cs-CZ" sz="5000" dirty="0"/>
          </a:p>
        </p:txBody>
      </p:sp>
      <p:pic>
        <p:nvPicPr>
          <p:cNvPr id="6147" name="Picture 3" descr="C:\Documents and Settings\Miloslav - Mihalik\Dokumenty\Stažené soubory\chlape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320290"/>
            <a:ext cx="1143000" cy="1623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12913" y="828198"/>
          <a:ext cx="6516687" cy="4632802"/>
        </p:xfrm>
        <a:graphic>
          <a:graphicData uri="http://schemas.openxmlformats.org/presentationml/2006/ole">
            <p:oleObj spid="_x0000_s1026" name="Document" r:id="rId3" imgW="10349200" imgH="73580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Týžden</a:t>
            </a:r>
            <a:r>
              <a:rPr lang="sk-SK" dirty="0" smtClean="0"/>
              <a:t> má vždy7 dní</a:t>
            </a:r>
          </a:p>
          <a:p>
            <a:r>
              <a:rPr lang="sk-SK" dirty="0" smtClean="0"/>
              <a:t> nevieš ich?  to nevadí </a:t>
            </a:r>
          </a:p>
          <a:p>
            <a:r>
              <a:rPr lang="sk-SK" dirty="0" smtClean="0"/>
              <a:t>Pondelok, utorok, streda, štvrtok, piatok, sobota, nedeľa</a:t>
            </a:r>
          </a:p>
          <a:p>
            <a:r>
              <a:rPr lang="sk-SK" dirty="0" smtClean="0"/>
              <a:t>takto idú dokola.</a:t>
            </a:r>
            <a:endParaRPr lang="cs-CZ" dirty="0"/>
          </a:p>
        </p:txBody>
      </p:sp>
      <p:pic>
        <p:nvPicPr>
          <p:cNvPr id="4098" name="Picture 2" descr="C:\Documents and Settings\Miloslav - Mihalik\Dokumenty\Stažené soubory\rod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572000"/>
            <a:ext cx="3048000" cy="1706880"/>
          </a:xfrm>
          <a:prstGeom prst="rect">
            <a:avLst/>
          </a:prstGeom>
          <a:noFill/>
        </p:spPr>
      </p:pic>
      <p:pic>
        <p:nvPicPr>
          <p:cNvPr id="19458" name="Picture 2" descr="C:\Documents and Settings\Miloslav - Mihalik\Dokumenty\Stažené soubory\smajli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85800"/>
            <a:ext cx="990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117</Words>
  <Application>Microsoft Office PowerPoint</Application>
  <PresentationFormat>Předvádění na obrazovce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Arkýř</vt:lpstr>
      <vt:lpstr>Document</vt:lpstr>
      <vt:lpstr>Dni v týždni</vt:lpstr>
      <vt:lpstr>Týždeň má 7 dní</vt:lpstr>
      <vt:lpstr>5 dní je pracovných</vt:lpstr>
      <vt:lpstr>2 dni sú odpočinkové</vt:lpstr>
      <vt:lpstr>Doplň chýbajúce písmená</vt:lpstr>
      <vt:lpstr>Snímek 6</vt:lpstr>
      <vt:lpstr>Snímek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Dni v týždni</dc:title>
  <dc:creator/>
  <cp:lastModifiedBy>Your User Name</cp:lastModifiedBy>
  <cp:revision>9</cp:revision>
  <dcterms:created xsi:type="dcterms:W3CDTF">2006-08-16T00:00:00Z</dcterms:created>
  <dcterms:modified xsi:type="dcterms:W3CDTF">2020-04-17T18:25:35Z</dcterms:modified>
</cp:coreProperties>
</file>