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C8E97-B376-46B0-AD6E-578986ACCDC0}" type="datetimeFigureOut">
              <a:rPr lang="sk-SK" smtClean="0"/>
              <a:t>9. 4. 2017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36E7B-272F-4290-996F-2D8C63FE3B4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587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Nakoniec</a:t>
            </a:r>
            <a:r>
              <a:rPr lang="sk-SK" baseline="0" dirty="0" smtClean="0"/>
              <a:t> vyhodnotenie a </a:t>
            </a:r>
            <a:r>
              <a:rPr lang="sk-SK" baseline="0" dirty="0" err="1" smtClean="0"/>
              <a:t>sebahodnotenie</a:t>
            </a:r>
            <a:r>
              <a:rPr lang="sk-SK" baseline="0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36E7B-272F-4290-996F-2D8C63FE3B46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753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4B98-EA99-4080-95AF-11A3D0973C44}" type="datetimeFigureOut">
              <a:rPr lang="sk-SK" smtClean="0"/>
              <a:t>9. 4. 2017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265C-EF6B-4C0C-B782-8DD32BB4B4F7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4B98-EA99-4080-95AF-11A3D0973C44}" type="datetimeFigureOut">
              <a:rPr lang="sk-SK" smtClean="0"/>
              <a:t>9. 4. 2017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265C-EF6B-4C0C-B782-8DD32BB4B4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4B98-EA99-4080-95AF-11A3D0973C44}" type="datetimeFigureOut">
              <a:rPr lang="sk-SK" smtClean="0"/>
              <a:t>9. 4. 2017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265C-EF6B-4C0C-B782-8DD32BB4B4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4B98-EA99-4080-95AF-11A3D0973C44}" type="datetimeFigureOut">
              <a:rPr lang="sk-SK" smtClean="0"/>
              <a:t>9. 4. 2017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265C-EF6B-4C0C-B782-8DD32BB4B4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4B98-EA99-4080-95AF-11A3D0973C44}" type="datetimeFigureOut">
              <a:rPr lang="sk-SK" smtClean="0"/>
              <a:t>9. 4. 2017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265C-EF6B-4C0C-B782-8DD32BB4B4F7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4B98-EA99-4080-95AF-11A3D0973C44}" type="datetimeFigureOut">
              <a:rPr lang="sk-SK" smtClean="0"/>
              <a:t>9. 4. 2017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265C-EF6B-4C0C-B782-8DD32BB4B4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4B98-EA99-4080-95AF-11A3D0973C44}" type="datetimeFigureOut">
              <a:rPr lang="sk-SK" smtClean="0"/>
              <a:t>9. 4. 2017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265C-EF6B-4C0C-B782-8DD32BB4B4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4B98-EA99-4080-95AF-11A3D0973C44}" type="datetimeFigureOut">
              <a:rPr lang="sk-SK" smtClean="0"/>
              <a:t>9. 4. 2017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265C-EF6B-4C0C-B782-8DD32BB4B4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4B98-EA99-4080-95AF-11A3D0973C44}" type="datetimeFigureOut">
              <a:rPr lang="sk-SK" smtClean="0"/>
              <a:t>9. 4. 2017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265C-EF6B-4C0C-B782-8DD32BB4B4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4B98-EA99-4080-95AF-11A3D0973C44}" type="datetimeFigureOut">
              <a:rPr lang="sk-SK" smtClean="0"/>
              <a:t>9. 4. 2017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265C-EF6B-4C0C-B782-8DD32BB4B4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 advTm="1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4B98-EA99-4080-95AF-11A3D0973C44}" type="datetimeFigureOut">
              <a:rPr lang="sk-SK" smtClean="0"/>
              <a:t>9. 4. 2017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72265C-EF6B-4C0C-B782-8DD32BB4B4F7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1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1B4B98-EA99-4080-95AF-11A3D0973C44}" type="datetimeFigureOut">
              <a:rPr lang="sk-SK" smtClean="0"/>
              <a:t>9. 4. 2017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72265C-EF6B-4C0C-B782-8DD32BB4B4F7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slow" advClick="0" advTm="1000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zsspojbb.sk/F75.do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phne.sk/webfm_send/5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sspojbb.sk/F75.doc" TargetMode="External"/><Relationship Id="rId2" Type="http://schemas.openxmlformats.org/officeDocument/2006/relationships/hyperlink" Target="http://daphne.sk/webfm_send/5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0_c0ZzZfC8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0_c0ZzZfC8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Využitie interaktívnej komunikácie v edukačnom procese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3356992"/>
            <a:ext cx="7854696" cy="1752600"/>
          </a:xfrm>
        </p:spPr>
        <p:txBody>
          <a:bodyPr>
            <a:noAutofit/>
          </a:bodyPr>
          <a:lstStyle/>
          <a:p>
            <a:r>
              <a:rPr lang="sk-SK" sz="7200" dirty="0" smtClean="0">
                <a:solidFill>
                  <a:srgbClr val="C00000"/>
                </a:solidFill>
              </a:rPr>
              <a:t>Ako vzniká dážď</a:t>
            </a:r>
          </a:p>
          <a:p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Mgr. Jana </a:t>
            </a:r>
            <a:r>
              <a:rPr lang="sk-SK" sz="4400" dirty="0" err="1" smtClean="0">
                <a:solidFill>
                  <a:schemeClr val="bg2">
                    <a:lumMod val="50000"/>
                  </a:schemeClr>
                </a:solidFill>
              </a:rPr>
              <a:t>Bašistová</a:t>
            </a:r>
            <a:endParaRPr lang="sk-SK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k-SK" sz="4400" dirty="0" smtClean="0">
                <a:solidFill>
                  <a:schemeClr val="bg2">
                    <a:lumMod val="50000"/>
                  </a:schemeClr>
                </a:solidFill>
              </a:rPr>
              <a:t>ZŠ - Hranovnica</a:t>
            </a:r>
            <a:endParaRPr lang="sk-SK" sz="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538143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Fixačná fáza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Žiakov rozdelíme do troch skupín. Jedného žiaka poveríme fotodokumentáciou pokusov.</a:t>
            </a:r>
          </a:p>
          <a:p>
            <a:r>
              <a:rPr lang="sk-SK" b="1" dirty="0" smtClean="0"/>
              <a:t>Úloha 1.: </a:t>
            </a:r>
            <a:r>
              <a:rPr lang="sk-SK" dirty="0" smtClean="0"/>
              <a:t>Ako vzniká dážď?</a:t>
            </a:r>
          </a:p>
          <a:p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429000"/>
            <a:ext cx="4810125" cy="298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5123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Úloha 2.</a:t>
            </a:r>
            <a:r>
              <a:rPr lang="sk-SK" dirty="0" smtClean="0"/>
              <a:t>: Vodná krajina</a:t>
            </a:r>
            <a:br>
              <a:rPr lang="sk-SK" dirty="0" smtClean="0"/>
            </a:br>
            <a:r>
              <a:rPr lang="sk-SK" dirty="0" smtClean="0"/>
              <a:t>(príprava k dlhodobému pokusu)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Akvárium naplníme vodou. Na dno do stredu akvária umiestnime malý prázdny pohár. Vrch akvária prikryjeme plastovou fóliou, ale príliš ju nenapíname. V strede fóliu zaťažíme kamienkom. Akvárium umiestnime na priame slnečné svetlo a necháme ho tam stáť niekoľko hodín. Pokus môžeme pozorovať na druhý deň. Ako sa voda dostala do pohára v strede akvária? Ako nazývame takýto jav v prírode?</a:t>
            </a:r>
            <a:endParaRPr lang="sk-SK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7" y="4437112"/>
            <a:ext cx="19145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8895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05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Úloha 3.: </a:t>
            </a:r>
            <a:r>
              <a:rPr lang="sk-SK" dirty="0" smtClean="0"/>
              <a:t>Zrážkomer (výroba pomôcky)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Množstvo vody, ktoré spadne na zem za istý čas sa meria zrážkomerom. Pravidelné meranie zrážok sa robí na meteorologických staniciach. (podľa návodu v pracovnom zošite fyziky s.39). </a:t>
            </a:r>
            <a:r>
              <a:rPr lang="sk-SK" sz="2400" dirty="0" smtClean="0">
                <a:hlinkClick r:id="rId2"/>
              </a:rPr>
              <a:t>www.zsspojbb.sk/F75.doc</a:t>
            </a:r>
            <a:endParaRPr lang="sk-SK" sz="2400" dirty="0" smtClean="0"/>
          </a:p>
          <a:p>
            <a:pPr marL="0" indent="0">
              <a:buNone/>
            </a:pPr>
            <a:endParaRPr lang="sk-SK" sz="2400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4248150"/>
            <a:ext cx="424847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2658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Diskusia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dirty="0" smtClean="0"/>
              <a:t>Po ukončení činnosti skupín na daných úlohách každá skupina prezentuje, čo vytvorila, aký to má účel, čo tým sledujeme. Porovnávame pokusy, ktoré znázorňujú dážď v pokuse so vznikom skutočného dažďa v prírode. V čom sú rozdiely? V rámci </a:t>
            </a:r>
            <a:r>
              <a:rPr lang="sk-SK" dirty="0" err="1" smtClean="0"/>
              <a:t>medzipredmetových</a:t>
            </a:r>
            <a:r>
              <a:rPr lang="sk-SK" dirty="0" smtClean="0"/>
              <a:t> vzťahov žiaci umiestnia zrážkomer do zeme na miesto na školskom dvore , kde nebudú v blízkosti stromy, kry, a strechy domov. Výsledky zrážok zaznamenáme na budúcej hodine.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753551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Pracovný list </a:t>
            </a:r>
            <a:br>
              <a:rPr lang="sk-SK" dirty="0" smtClean="0"/>
            </a:br>
            <a:r>
              <a:rPr lang="sk-SK" sz="3100" dirty="0" smtClean="0">
                <a:hlinkClick r:id="rId3"/>
              </a:rPr>
              <a:t>http://daphne.sk/webfm_send/57</a:t>
            </a:r>
            <a:r>
              <a:rPr lang="sk-SK" sz="3100" dirty="0" smtClean="0"/>
              <a:t/>
            </a:r>
            <a:br>
              <a:rPr lang="sk-SK" sz="3100" dirty="0" smtClean="0"/>
            </a:br>
            <a:endParaRPr lang="sk-SK" sz="31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1709" y="2091029"/>
            <a:ext cx="6300581" cy="357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ĺžnik 3"/>
          <p:cNvSpPr/>
          <p:nvPr/>
        </p:nvSpPr>
        <p:spPr>
          <a:xfrm>
            <a:off x="755576" y="5949280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o</a:t>
            </a:r>
            <a:r>
              <a:rPr lang="sk-SK" dirty="0" smtClean="0"/>
              <a:t>dtok podzemnej </a:t>
            </a:r>
            <a:r>
              <a:rPr lang="sk-SK" dirty="0"/>
              <a:t>vody ,</a:t>
            </a:r>
            <a:r>
              <a:rPr lang="sk-SK" dirty="0" smtClean="0"/>
              <a:t>odtok </a:t>
            </a:r>
            <a:r>
              <a:rPr lang="sk-SK" dirty="0"/>
              <a:t>povrchovej vody </a:t>
            </a:r>
            <a:r>
              <a:rPr lang="sk-SK" dirty="0" smtClean="0"/>
              <a:t>, presakovanie , vyparovanie skvapalňovanie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35718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Diagnostická fáza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Frontálna práca s interaktívnym pracovným listom s názvom Premeny vodnej krajiny umiestnenom na interaktívnej tabuli. Žiaci majú za úlohu:</a:t>
            </a:r>
          </a:p>
          <a:p>
            <a:r>
              <a:rPr lang="sk-SK" dirty="0" smtClean="0"/>
              <a:t>A.) dokresliť do obrázka krajiny rôzne podoby vody v lete</a:t>
            </a:r>
          </a:p>
          <a:p>
            <a:r>
              <a:rPr lang="sk-SK" dirty="0" smtClean="0"/>
              <a:t>B.) priradiť správne pomenovanie častí kolobehu, ktoré sú pod obrázkom</a:t>
            </a:r>
          </a:p>
          <a:p>
            <a:r>
              <a:rPr lang="sk-SK" dirty="0" smtClean="0"/>
              <a:t>C.) popísať kolobeh vody v prírode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359266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Učebnica fyziky pre 7. ročník </a:t>
            </a:r>
            <a:r>
              <a:rPr lang="sk-SK" dirty="0" err="1" smtClean="0"/>
              <a:t>šzš</a:t>
            </a:r>
            <a:endParaRPr lang="sk-S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Pracovný list z fyziky pre 7. ročník </a:t>
            </a:r>
            <a:r>
              <a:rPr lang="sk-SK" dirty="0" err="1" smtClean="0"/>
              <a:t>šzš</a:t>
            </a:r>
            <a:endParaRPr lang="sk-SK" dirty="0" smtClean="0"/>
          </a:p>
          <a:p>
            <a:pPr>
              <a:buFont typeface="Arial" panose="020B0604020202020204" pitchFamily="34" charset="0"/>
              <a:buChar char="•"/>
            </a:pPr>
            <a:endParaRPr lang="sk-SK" dirty="0" smtClean="0"/>
          </a:p>
          <a:p>
            <a:pPr>
              <a:buFont typeface="Arial" panose="020B0604020202020204" pitchFamily="34" charset="0"/>
              <a:buChar char="•"/>
            </a:pPr>
            <a:endParaRPr lang="sk-SK" dirty="0" smtClean="0"/>
          </a:p>
          <a:p>
            <a:pPr>
              <a:buFont typeface="Arial" panose="020B0604020202020204" pitchFamily="34" charset="0"/>
              <a:buChar char="•"/>
            </a:pPr>
            <a:endParaRPr lang="sk-SK" dirty="0" smtClean="0"/>
          </a:p>
          <a:p>
            <a:pPr>
              <a:buFont typeface="Arial" panose="020B0604020202020204" pitchFamily="34" charset="0"/>
              <a:buChar char="•"/>
            </a:pPr>
            <a:endParaRPr lang="sk-SK" dirty="0"/>
          </a:p>
          <a:p>
            <a:pPr>
              <a:buFont typeface="Arial" panose="020B0604020202020204" pitchFamily="34" charset="0"/>
              <a:buChar char="•"/>
            </a:pPr>
            <a:endParaRPr lang="sk-S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PaedDr. Monika </a:t>
            </a:r>
            <a:r>
              <a:rPr lang="sk-SK" dirty="0" err="1" smtClean="0"/>
              <a:t>Šuľovská</a:t>
            </a:r>
            <a:r>
              <a:rPr lang="sk-SK" dirty="0" smtClean="0"/>
              <a:t>  </a:t>
            </a:r>
            <a:r>
              <a:rPr lang="sk-SK" dirty="0" err="1" smtClean="0"/>
              <a:t>Phd</a:t>
            </a:r>
            <a:r>
              <a:rPr lang="sk-SK" dirty="0" smtClean="0"/>
              <a:t>. : </a:t>
            </a:r>
            <a:r>
              <a:rPr lang="sk-SK" dirty="0"/>
              <a:t>Š</a:t>
            </a:r>
            <a:r>
              <a:rPr lang="sk-SK" dirty="0" smtClean="0"/>
              <a:t>pecifiká edukácie vlastivedy a prírodovedných predmetov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811426" y="2915642"/>
            <a:ext cx="5406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dirty="0">
                <a:hlinkClick r:id="rId2"/>
              </a:rPr>
              <a:t>http://daphne.sk/webfm_send/57</a:t>
            </a:r>
            <a:endParaRPr lang="sk-SK" sz="2800" dirty="0"/>
          </a:p>
        </p:txBody>
      </p:sp>
      <p:sp>
        <p:nvSpPr>
          <p:cNvPr id="5" name="Obdĺžnik 4"/>
          <p:cNvSpPr/>
          <p:nvPr/>
        </p:nvSpPr>
        <p:spPr>
          <a:xfrm>
            <a:off x="820604" y="3419128"/>
            <a:ext cx="40808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dirty="0">
                <a:hlinkClick r:id="rId3"/>
              </a:rPr>
              <a:t>www.zsspojbb.sk/F75.do</a:t>
            </a:r>
            <a:r>
              <a:rPr lang="sk-SK" dirty="0">
                <a:hlinkClick r:id="rId3"/>
              </a:rPr>
              <a:t>c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811426" y="3989576"/>
            <a:ext cx="7504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hlinkClick r:id="rId4"/>
              </a:rPr>
              <a:t>https://</a:t>
            </a:r>
            <a:r>
              <a:rPr lang="sk-SK" sz="2800" dirty="0" smtClean="0">
                <a:hlinkClick r:id="rId4"/>
              </a:rPr>
              <a:t>www.youtube.com/watch?v=0_c0ZzZfC8c</a:t>
            </a:r>
            <a:endParaRPr lang="sk-SK" sz="2800" dirty="0" smtClean="0"/>
          </a:p>
        </p:txBody>
      </p:sp>
    </p:spTree>
    <p:extLst>
      <p:ext uri="{BB962C8B-B14F-4D97-AF65-F5344CB8AC3E}">
        <p14:creationId xmlns:p14="http://schemas.microsoft.com/office/powerpoint/2010/main" val="3409521220"/>
      </p:ext>
    </p:extLst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Fyzika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Ročník</a:t>
            </a:r>
            <a:r>
              <a:rPr lang="sk-SK" dirty="0" smtClean="0"/>
              <a:t>: siedmy/ŠZŠ</a:t>
            </a:r>
          </a:p>
          <a:p>
            <a:r>
              <a:rPr lang="sk-SK" b="1" dirty="0" smtClean="0"/>
              <a:t>Ciele: </a:t>
            </a:r>
          </a:p>
          <a:p>
            <a:r>
              <a:rPr lang="sk-SK" b="1" i="1" dirty="0" smtClean="0"/>
              <a:t>Kognitívny</a:t>
            </a:r>
            <a:r>
              <a:rPr lang="sk-SK" b="1" dirty="0" smtClean="0"/>
              <a:t>:</a:t>
            </a:r>
            <a:r>
              <a:rPr lang="sk-SK" dirty="0" smtClean="0"/>
              <a:t> popísať fungovanie kolobehu vody v prírode, vymenovať podoby vody</a:t>
            </a:r>
          </a:p>
          <a:p>
            <a:r>
              <a:rPr lang="sk-SK" b="1" i="1" dirty="0" smtClean="0"/>
              <a:t>Afektívny</a:t>
            </a:r>
            <a:r>
              <a:rPr lang="sk-SK" dirty="0" smtClean="0"/>
              <a:t>: Akceptovať názory členov skupiny</a:t>
            </a:r>
          </a:p>
          <a:p>
            <a:r>
              <a:rPr lang="sk-SK" b="1" i="1" dirty="0" err="1" smtClean="0"/>
              <a:t>Psychomotorický</a:t>
            </a:r>
            <a:r>
              <a:rPr lang="sk-SK" dirty="0" smtClean="0"/>
              <a:t>: Demonštrovať jednoduchý pokus kolobehu vody v prírode, urobiť zápis z pozorovania, zhotoviť zrážkomer podľa návodu, zostrojiť pomôcku k dlhodobému pozorovaniu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54607452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Metódy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Motivačné:</a:t>
            </a:r>
            <a:r>
              <a:rPr lang="sk-SK" dirty="0" smtClean="0"/>
              <a:t> </a:t>
            </a:r>
            <a:r>
              <a:rPr lang="sk-SK" dirty="0" err="1" smtClean="0"/>
              <a:t>brainstorming</a:t>
            </a:r>
            <a:r>
              <a:rPr lang="sk-SK" dirty="0" smtClean="0"/>
              <a:t>, </a:t>
            </a:r>
            <a:r>
              <a:rPr lang="sk-SK" dirty="0" err="1" smtClean="0"/>
              <a:t>brainwriting</a:t>
            </a:r>
            <a:r>
              <a:rPr lang="sk-SK" dirty="0" smtClean="0"/>
              <a:t>, motivačný rozhovor</a:t>
            </a:r>
          </a:p>
          <a:p>
            <a:r>
              <a:rPr lang="sk-SK" b="1" dirty="0" smtClean="0"/>
              <a:t>Expozičné: </a:t>
            </a:r>
            <a:r>
              <a:rPr lang="sk-SK" dirty="0" smtClean="0"/>
              <a:t>demonštrácia, problémová metóda</a:t>
            </a:r>
          </a:p>
          <a:p>
            <a:r>
              <a:rPr lang="sk-SK" b="1" dirty="0" smtClean="0"/>
              <a:t>Fixačné</a:t>
            </a:r>
            <a:r>
              <a:rPr lang="sk-SK" dirty="0" smtClean="0"/>
              <a:t>: experimentálna metóda, diskusia</a:t>
            </a:r>
          </a:p>
          <a:p>
            <a:r>
              <a:rPr lang="sk-SK" b="1" dirty="0" smtClean="0"/>
              <a:t>Diagnostické</a:t>
            </a:r>
            <a:r>
              <a:rPr lang="sk-SK" dirty="0" smtClean="0"/>
              <a:t>: interaktívne cvičenia, hodnotiaci rozhovor</a:t>
            </a:r>
          </a:p>
          <a:p>
            <a:r>
              <a:rPr lang="sk-SK" b="1" dirty="0" smtClean="0"/>
              <a:t>Formy:</a:t>
            </a:r>
            <a:r>
              <a:rPr lang="sk-SK" dirty="0" smtClean="0"/>
              <a:t> laboratórna práca, (skupinová práca)</a:t>
            </a:r>
          </a:p>
          <a:p>
            <a:pPr marL="0" indent="0">
              <a:buNone/>
            </a:pPr>
            <a:r>
              <a:rPr lang="sk-SK" dirty="0" smtClean="0"/>
              <a:t>    frontálna práca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7538786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k-SK" dirty="0" smtClean="0"/>
              <a:t>Motivačná fáza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sk-SK" b="1" dirty="0" err="1" smtClean="0"/>
              <a:t>Brainwriting</a:t>
            </a:r>
            <a:r>
              <a:rPr lang="sk-SK" b="1" dirty="0" smtClean="0"/>
              <a:t>:</a:t>
            </a:r>
            <a:r>
              <a:rPr lang="sk-SK" dirty="0" smtClean="0"/>
              <a:t> Čo vás napadne pri slove voda? Uveďte čo najviac nápadov za 1 minútu.</a:t>
            </a:r>
          </a:p>
          <a:p>
            <a:r>
              <a:rPr lang="sk-SK" b="1" dirty="0" smtClean="0"/>
              <a:t>Motivačný rozhovor</a:t>
            </a:r>
            <a:r>
              <a:rPr lang="sk-SK" dirty="0" smtClean="0"/>
              <a:t>: Aké skupenstvá látok poznáme? Môže sa jedna látka vyskytovať v rôznych skupenstvách? Prečo sa voda mení? Aké má podoby? Prečo je voda dôležitá?</a:t>
            </a:r>
          </a:p>
          <a:p>
            <a:r>
              <a:rPr lang="sk-SK" b="1" dirty="0" err="1" smtClean="0"/>
              <a:t>Brainstorming</a:t>
            </a:r>
            <a:r>
              <a:rPr lang="sk-SK" dirty="0" smtClean="0"/>
              <a:t>: Odkiaľ máme vodu?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úlohou je vyprodukovať čo najviac nápadov,</a:t>
            </a:r>
          </a:p>
          <a:p>
            <a:pPr marL="0" indent="0">
              <a:buNone/>
            </a:pPr>
            <a:r>
              <a:rPr lang="sk-SK" dirty="0" smtClean="0"/>
              <a:t>   nápady sa zapisujú na tabuľu.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03901363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Expozičná fáza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Motivačný rozhovor: </a:t>
            </a:r>
          </a:p>
          <a:p>
            <a:pPr marL="0" indent="0">
              <a:buNone/>
            </a:pPr>
            <a:r>
              <a:rPr lang="sk-SK" dirty="0" smtClean="0"/>
              <a:t>Bez zmeny by voda nemohla v prírode kolovať. Kolobeh vody v prírode je najväčší pohyb v prírode, závisí od neho život. Množstvo vody na Zemi je v stálom kolobehu. Voda nepribúda, ani neubúda. Pokrýva väčšinu povrchu našej planéty. Preto sa volá naša planéta ,,Modrá planéta“.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775673544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Demonštrácia kolobehu v prírode.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944470" y="5985210"/>
            <a:ext cx="6003794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sk-SK" dirty="0">
                <a:solidFill>
                  <a:srgbClr val="C00000"/>
                </a:solidFill>
                <a:hlinkClick r:id="rId2"/>
              </a:rPr>
              <a:t>https://www.youtube.com/watch?v=0_c0ZzZfC8c</a:t>
            </a:r>
            <a:endParaRPr lang="sk-SK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ZS_Hranovnica\Desktop\hq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68" y="2203123"/>
            <a:ext cx="8280920" cy="338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345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Expozičná</a:t>
            </a:r>
            <a:r>
              <a:rPr lang="sk-SK" dirty="0"/>
              <a:t> </a:t>
            </a:r>
            <a:r>
              <a:rPr lang="sk-SK" dirty="0" smtClean="0"/>
              <a:t>fáza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sz="5100" i="1" dirty="0" smtClean="0"/>
              <a:t> </a:t>
            </a:r>
            <a:r>
              <a:rPr lang="sk-SK" sz="5100" b="1" i="1" dirty="0" smtClean="0"/>
              <a:t>Jednoduchšia</a:t>
            </a:r>
            <a:endParaRPr lang="sk-SK" sz="5100" b="1" dirty="0"/>
          </a:p>
          <a:p>
            <a:r>
              <a:rPr lang="sk-SK" sz="5100" dirty="0"/>
              <a:t>Slnko zohrieva zemský povrch a od Zeme a zohrieva okolitý vzduch. Do vzduchu sa vyparuje voda. Teplý vzduch s vodnými parami stúpa nahor, až sa dostáva do chladnejších vrstiev atmosféry. Časť vodných pár tvorí malé kvapôčky vody. Veľké množstvo drobných kvapôčok vody pozorujeme na oblohe ako oblak. Kvapky v oblakoch sa postupne spájajú, čím sa zväčšuje ich objem a hmotnosť. Pri určitej veľkosti ich prúdiaci vzduch nemôže unášať, preto padajú na zem ako dážď. Dažďová voda sa opäť vyparuje a stúpa hore. Tento dej sa nazýva kolobeh vody v prírode, o ktorom ste sa učili vo vlastivede</a:t>
            </a:r>
            <a:r>
              <a:rPr lang="sk-SK" sz="4500" dirty="0"/>
              <a:t>. </a:t>
            </a:r>
          </a:p>
        </p:txBody>
      </p:sp>
      <p:sp>
        <p:nvSpPr>
          <p:cNvPr id="4" name="Obdĺžnik 3"/>
          <p:cNvSpPr/>
          <p:nvPr/>
        </p:nvSpPr>
        <p:spPr>
          <a:xfrm>
            <a:off x="2339752" y="219382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k-SK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4040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Problémová metóda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 súčasnosti sa hovorí o kyslých dažďoch. Kyslé dažde vznikajú predovšetkým v priemyselných oblastiach, napr. tam, kde sa spaľuje veľa uhlia. Do ovzdušia sa dostávajú škodlivé plyny, ale aj z komínov tovární výfukov aut, ktoré spolu s dažďovými kvapkami vytvárajú kyslý dážď. Kyslé dažde poškodzujú pôdu rastliny, živočíchy, budovy a znehodnocujú povrchové vody.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774410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853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Čo je povinnosťou ľudí, aby zabránili vzniku kyslých dažďov?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Aby sa v prírode nenarušili podmienky pre život rastlín, živočíchov a ľudí, treba filtrovať plyny, ktoré vznikajú v továrňach, výfukové plyny z áut katalyzátormi.</a:t>
            </a:r>
          </a:p>
          <a:p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382" y="3948113"/>
            <a:ext cx="52959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3688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</TotalTime>
  <Words>787</Words>
  <Application>Microsoft Office PowerPoint</Application>
  <PresentationFormat>Prezentácia na obrazovke (4:3)</PresentationFormat>
  <Paragraphs>67</Paragraphs>
  <Slides>16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Tok</vt:lpstr>
      <vt:lpstr>Využitie interaktívnej komunikácie v edukačnom procese</vt:lpstr>
      <vt:lpstr>Fyzika </vt:lpstr>
      <vt:lpstr>Metódy</vt:lpstr>
      <vt:lpstr>Motivačná fáza</vt:lpstr>
      <vt:lpstr>Expozičná fáza</vt:lpstr>
      <vt:lpstr>Demonštrácia kolobehu v prírode.</vt:lpstr>
      <vt:lpstr>Expozičná fáza</vt:lpstr>
      <vt:lpstr>Problémová metóda</vt:lpstr>
      <vt:lpstr>Čo je povinnosťou ľudí, aby zabránili vzniku kyslých dažďov?</vt:lpstr>
      <vt:lpstr>Fixačná fáza</vt:lpstr>
      <vt:lpstr>Úloha 2.: Vodná krajina (príprava k dlhodobému pokusu)</vt:lpstr>
      <vt:lpstr>Úloha 3.: Zrážkomer (výroba pomôcky)</vt:lpstr>
      <vt:lpstr>Diskusia</vt:lpstr>
      <vt:lpstr>Pracovný list  http://daphne.sk/webfm_send/57 </vt:lpstr>
      <vt:lpstr>Diagnostická fáza</vt:lpstr>
      <vt:lpstr>Zdroje </vt:lpstr>
    </vt:vector>
  </TitlesOfParts>
  <Company>MPC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Využitie interaktívnej komunikácie v edukačnom procese</dc:title>
  <dc:creator>ZS_Hranovnica</dc:creator>
  <cp:lastModifiedBy>ZS_Hranovnica</cp:lastModifiedBy>
  <cp:revision>26</cp:revision>
  <dcterms:created xsi:type="dcterms:W3CDTF">2017-02-13T17:59:44Z</dcterms:created>
  <dcterms:modified xsi:type="dcterms:W3CDTF">2017-04-09T07:25:24Z</dcterms:modified>
</cp:coreProperties>
</file>