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y="3048000" x="914400"/>
            <a:ext cy="1219199" cx="8331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y="4572000" x="1828800"/>
            <a:ext cy="914400" cx="650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1" name="Shape 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21300"/>
            <a:ext cy="7619999" cx="992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