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Výtvarná výchova pre  1.roč. - Koláž z obrázkov 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sk-SK" sz="2800" dirty="0" smtClean="0">
                <a:solidFill>
                  <a:schemeClr val="tx1"/>
                </a:solidFill>
              </a:rPr>
              <a:t>Vypracovala: Mgr. </a:t>
            </a:r>
            <a:r>
              <a:rPr lang="sk-SK" sz="2800" dirty="0" err="1" smtClean="0">
                <a:solidFill>
                  <a:schemeClr val="tx1"/>
                </a:solidFill>
              </a:rPr>
              <a:t>Mihaliková</a:t>
            </a:r>
            <a:r>
              <a:rPr lang="sk-SK" sz="2800" dirty="0" smtClean="0">
                <a:solidFill>
                  <a:schemeClr val="tx1"/>
                </a:solidFill>
              </a:rPr>
              <a:t> Anna </a:t>
            </a:r>
          </a:p>
          <a:p>
            <a:pPr algn="l"/>
            <a:r>
              <a:rPr lang="sk-SK" sz="2800" dirty="0" smtClean="0">
                <a:solidFill>
                  <a:schemeClr val="tx1"/>
                </a:solidFill>
              </a:rPr>
              <a:t>Spojená škola Ul. J. Kollára 3</a:t>
            </a:r>
          </a:p>
          <a:p>
            <a:pPr algn="l"/>
            <a:r>
              <a:rPr lang="sk-SK" sz="2800" dirty="0" smtClean="0">
                <a:solidFill>
                  <a:schemeClr val="tx1"/>
                </a:solidFill>
              </a:rPr>
              <a:t> Nové Mesto nad Váhom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Prezentáciu využijeme na hodine výtvarnej výchovy a pracovného vyučovania.</a:t>
            </a:r>
          </a:p>
          <a:p>
            <a:r>
              <a:rPr lang="sk-SK" dirty="0" smtClean="0"/>
              <a:t>Práca prispeje k rozvoju jemnej motoriky,  </a:t>
            </a:r>
            <a:r>
              <a:rPr lang="sk-SK" dirty="0" err="1" smtClean="0"/>
              <a:t>grafomotoriky</a:t>
            </a:r>
            <a:r>
              <a:rPr lang="sk-SK" dirty="0" smtClean="0"/>
              <a:t>, fantázie a obrazotvornosti.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Budeš potrebovať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Časopisy</a:t>
            </a:r>
          </a:p>
          <a:p>
            <a:r>
              <a:rPr lang="sk-SK" dirty="0" smtClean="0"/>
              <a:t>Nožnice</a:t>
            </a:r>
          </a:p>
          <a:p>
            <a:r>
              <a:rPr lang="sk-SK" dirty="0" smtClean="0"/>
              <a:t>Farbičky</a:t>
            </a:r>
          </a:p>
          <a:p>
            <a:r>
              <a:rPr lang="sk-SK" dirty="0" smtClean="0"/>
              <a:t>Výkres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 časopisov si vystrihneme rôzne obrázky – </a:t>
            </a:r>
            <a:r>
              <a:rPr lang="sk-SK" dirty="0" err="1" smtClean="0"/>
              <a:t>auto,domčeky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:\Documents and Settings\Miloslav - Mihalik\Dokumenty\Stažené soubory\IMG_94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27790" y="2421086"/>
            <a:ext cx="3805497" cy="2854123"/>
          </a:xfrm>
          <a:prstGeom prst="rect">
            <a:avLst/>
          </a:prstGeom>
          <a:noFill/>
        </p:spPr>
      </p:pic>
      <p:pic>
        <p:nvPicPr>
          <p:cNvPr id="1027" name="Picture 3" descr="C:\Documents and Settings\Miloslav - Mihalik\Dokumenty\Stažené soubory\IMG_947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981450" y="238125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Oblečenie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C:\Documents and Settings\Miloslav - Mihalik\Dokumenty\Stažené soubory\IMG_94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54000" y="2260600"/>
            <a:ext cx="4064000" cy="3048000"/>
          </a:xfrm>
          <a:prstGeom prst="rect">
            <a:avLst/>
          </a:prstGeom>
          <a:noFill/>
        </p:spPr>
      </p:pic>
      <p:pic>
        <p:nvPicPr>
          <p:cNvPr id="2051" name="Picture 3" descr="C:\Documents and Settings\Miloslav - Mihalik\Dokumenty\Stažené soubory\IMG_947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445000" y="24130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Vystrihnuté auto a domčeky uložíme na biely výkres.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C:\Documents and Settings\Miloslav - Mihalik\Dokumenty\Stažené soubory\IMG_94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01600" y="2184400"/>
            <a:ext cx="4064000" cy="3048000"/>
          </a:xfrm>
          <a:prstGeom prst="rect">
            <a:avLst/>
          </a:prstGeom>
          <a:noFill/>
        </p:spPr>
      </p:pic>
      <p:pic>
        <p:nvPicPr>
          <p:cNvPr id="3075" name="Picture 3" descr="C:\Documents and Settings\Miloslav - Mihalik\Dokumenty\Stažené soubory\IMG_948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22098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Potom uložíme oblečenie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C:\Documents and Settings\Miloslav - Mihalik\Dokumenty\Stažené soubory\IMG_94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00200"/>
            <a:ext cx="3276600" cy="2457450"/>
          </a:xfrm>
          <a:prstGeom prst="rect">
            <a:avLst/>
          </a:prstGeom>
          <a:noFill/>
        </p:spPr>
      </p:pic>
      <p:pic>
        <p:nvPicPr>
          <p:cNvPr id="4099" name="Picture 3" descr="C:\Documents and Settings\Miloslav - Mihalik\Dokumenty\Stažené soubory\IMG_948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048000"/>
            <a:ext cx="37592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 oblečeniu dokreslíme tvár.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C:\Documents and Settings\Miloslav - Mihalik\Dokumenty\Stažené soubory\IMG_94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3657600" cy="2743200"/>
          </a:xfrm>
          <a:prstGeom prst="rect">
            <a:avLst/>
          </a:prstGeom>
          <a:noFill/>
        </p:spPr>
      </p:pic>
      <p:pic>
        <p:nvPicPr>
          <p:cNvPr id="5123" name="Picture 3" descr="C:\Documents and Settings\Miloslav - Mihalik\Dokumenty\Stažené soubory\IMG_948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8956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Postupne dokreslíme pozadie okolo obrázkov.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146" name="Picture 2" descr="C:\Documents and Settings\Miloslav - Mihalik\Dokumenty\Stažené soubory\IMG_94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676400"/>
            <a:ext cx="61722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 obrázok je hotový!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170" name="Picture 2" descr="C:\Documents and Settings\Miloslav - Mihalik\Dokumenty\Stažené soubory\IMG_9487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777365"/>
            <a:ext cx="6172200" cy="41662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</TotalTime>
  <Words>94</Words>
  <Application>Microsoft Office PowerPoint</Application>
  <PresentationFormat>Předvádění na obrazovce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Výtvarná výchova pre  1.roč. - Koláž z obrázkov </vt:lpstr>
      <vt:lpstr>Budeš potrebovať</vt:lpstr>
      <vt:lpstr>Z časopisov si vystrihneme rôzne obrázky – auto,domčeky</vt:lpstr>
      <vt:lpstr>Oblečenie</vt:lpstr>
      <vt:lpstr>Vystrihnuté auto a domčeky uložíme na biely výkres.</vt:lpstr>
      <vt:lpstr>Potom uložíme oblečenie</vt:lpstr>
      <vt:lpstr>K oblečeniu dokreslíme tvár.</vt:lpstr>
      <vt:lpstr>Postupne dokreslíme pozadie okolo obrázkov.</vt:lpstr>
      <vt:lpstr>A obrázok je hotový!</vt:lpstr>
      <vt:lpstr>Snímek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Koláž z obrázkov-pre 1.roč. - Vyv</dc:title>
  <dc:creator/>
  <cp:lastModifiedBy>Your User Name</cp:lastModifiedBy>
  <cp:revision>6</cp:revision>
  <dcterms:created xsi:type="dcterms:W3CDTF">2006-08-16T00:00:00Z</dcterms:created>
  <dcterms:modified xsi:type="dcterms:W3CDTF">2020-05-11T17:56:30Z</dcterms:modified>
</cp:coreProperties>
</file>