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58C130F-E3FD-43E3-8479-A30D9C23A11D}" type="datetimeFigureOut">
              <a:rPr lang="sk-SK" smtClean="0"/>
              <a:pPr/>
              <a:t>17.04.2020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F120B3C-342F-4251-853F-955FFE9574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130F-E3FD-43E3-8479-A30D9C23A11D}" type="datetimeFigureOut">
              <a:rPr lang="sk-SK" smtClean="0"/>
              <a:pPr/>
              <a:t>17.04.2020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0B3C-342F-4251-853F-955FFE9574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130F-E3FD-43E3-8479-A30D9C23A11D}" type="datetimeFigureOut">
              <a:rPr lang="sk-SK" smtClean="0"/>
              <a:pPr/>
              <a:t>17.04.2020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0B3C-342F-4251-853F-955FFE9574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8C130F-E3FD-43E3-8479-A30D9C23A11D}" type="datetimeFigureOut">
              <a:rPr lang="sk-SK" smtClean="0"/>
              <a:pPr/>
              <a:t>17.04.2020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120B3C-342F-4251-853F-955FFE9574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58C130F-E3FD-43E3-8479-A30D9C23A11D}" type="datetimeFigureOut">
              <a:rPr lang="sk-SK" smtClean="0"/>
              <a:pPr/>
              <a:t>17.04.2020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F120B3C-342F-4251-853F-955FFE9574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130F-E3FD-43E3-8479-A30D9C23A11D}" type="datetimeFigureOut">
              <a:rPr lang="sk-SK" smtClean="0"/>
              <a:pPr/>
              <a:t>17.04.2020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0B3C-342F-4251-853F-955FFE9574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130F-E3FD-43E3-8479-A30D9C23A11D}" type="datetimeFigureOut">
              <a:rPr lang="sk-SK" smtClean="0"/>
              <a:pPr/>
              <a:t>17.04.2020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0B3C-342F-4251-853F-955FFE9574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8C130F-E3FD-43E3-8479-A30D9C23A11D}" type="datetimeFigureOut">
              <a:rPr lang="sk-SK" smtClean="0"/>
              <a:pPr/>
              <a:t>17.04.2020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120B3C-342F-4251-853F-955FFE9574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130F-E3FD-43E3-8479-A30D9C23A11D}" type="datetimeFigureOut">
              <a:rPr lang="sk-SK" smtClean="0"/>
              <a:pPr/>
              <a:t>17.04.2020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0B3C-342F-4251-853F-955FFE9574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8C130F-E3FD-43E3-8479-A30D9C23A11D}" type="datetimeFigureOut">
              <a:rPr lang="sk-SK" smtClean="0"/>
              <a:pPr/>
              <a:t>17.04.2020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120B3C-342F-4251-853F-955FFE9574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8C130F-E3FD-43E3-8479-A30D9C23A11D}" type="datetimeFigureOut">
              <a:rPr lang="sk-SK" smtClean="0"/>
              <a:pPr/>
              <a:t>17.04.2020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120B3C-342F-4251-853F-955FFE9574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8C130F-E3FD-43E3-8479-A30D9C23A11D}" type="datetimeFigureOut">
              <a:rPr lang="sk-SK" smtClean="0"/>
              <a:pPr/>
              <a:t>17.04.2020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120B3C-342F-4251-853F-955FFE9574A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onaskolu.sk/index.php?sekcia=hraj_pexeso&amp;id_pexesa=22" TargetMode="External"/><Relationship Id="rId2" Type="http://schemas.openxmlformats.org/officeDocument/2006/relationships/hyperlink" Target="https://www.lidl.sk/statics/lidl-sk/ds_img/assets_116_x/DV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time_continue=5&amp;v=_3PlagzBYVQ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hyperlink" Target="http://www.akonaskolu.sk/index.php?sekcia=hraj_pexeso&amp;id_pexesa=22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watch?time_continue=5&amp;v=_3PlagzBYV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85918" y="428604"/>
            <a:ext cx="7215238" cy="150019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sk-SK" dirty="0" smtClean="0"/>
              <a:t>Chodec a cyklista v premávke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715156" cy="1371600"/>
          </a:xfrm>
        </p:spPr>
        <p:txBody>
          <a:bodyPr>
            <a:normAutofit/>
          </a:bodyPr>
          <a:lstStyle/>
          <a:p>
            <a:r>
              <a:rPr lang="sk-SK" dirty="0" smtClean="0"/>
              <a:t>Mgr. Eva Čukanová</a:t>
            </a:r>
            <a:br>
              <a:rPr lang="sk-SK" dirty="0" smtClean="0"/>
            </a:br>
            <a:r>
              <a:rPr lang="sk-SK" dirty="0" smtClean="0"/>
              <a:t>ŠZŠ v Bánovciach nad Bebravou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/>
              <a:t>Kvíz</a:t>
            </a:r>
            <a:endParaRPr lang="sk-SK" sz="4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smtClean="0"/>
              <a:t> „Chodec“</a:t>
            </a:r>
            <a:endParaRPr lang="sk-SK" dirty="0" smtClean="0"/>
          </a:p>
          <a:p>
            <a:r>
              <a:rPr lang="sk-SK" dirty="0" smtClean="0"/>
              <a:t>A) je len kráčajúca osoba</a:t>
            </a:r>
          </a:p>
          <a:p>
            <a:r>
              <a:rPr lang="sk-SK" dirty="0" smtClean="0"/>
              <a:t>B) je aj osoba, ktorá tlačí bicykel</a:t>
            </a:r>
          </a:p>
          <a:p>
            <a:r>
              <a:rPr lang="sk-SK" dirty="0" smtClean="0"/>
              <a:t>C) je aj osoba, ktorá sa vezie na bicykli</a:t>
            </a:r>
          </a:p>
          <a:p>
            <a:endParaRPr lang="sk-SK" dirty="0" smtClean="0"/>
          </a:p>
          <a:p>
            <a:r>
              <a:rPr lang="sk-SK" b="1" dirty="0" smtClean="0"/>
              <a:t>,,Po chodníku chodíme“:</a:t>
            </a:r>
            <a:endParaRPr lang="sk-SK" dirty="0" smtClean="0"/>
          </a:p>
          <a:p>
            <a:r>
              <a:rPr lang="sk-SK" dirty="0" smtClean="0"/>
              <a:t>A) po pravej strane cesty</a:t>
            </a:r>
          </a:p>
          <a:p>
            <a:r>
              <a:rPr lang="sk-SK" dirty="0" smtClean="0"/>
              <a:t>B) po ľavej strane cesty</a:t>
            </a:r>
          </a:p>
          <a:p>
            <a:r>
              <a:rPr lang="sk-SK" dirty="0" smtClean="0"/>
              <a:t>C) po tej, ktorá sa nám páči viac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571472" y="600076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Vyber správnu odpoveď!</a:t>
            </a:r>
            <a:endParaRPr lang="sk-SK" b="1" dirty="0"/>
          </a:p>
        </p:txBody>
      </p:sp>
      <p:pic>
        <p:nvPicPr>
          <p:cNvPr id="5" name="Obrázok 4" descr="Home-PNG-Imag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14290"/>
            <a:ext cx="620129" cy="586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smtClean="0"/>
              <a:t>Idú cyklisti na obrázku správne?</a:t>
            </a:r>
            <a:endParaRPr lang="sk-SK" dirty="0" smtClean="0"/>
          </a:p>
          <a:p>
            <a:r>
              <a:rPr lang="sk-SK" dirty="0" smtClean="0"/>
              <a:t>A) áno </a:t>
            </a:r>
          </a:p>
          <a:p>
            <a:r>
              <a:rPr lang="sk-SK" dirty="0" smtClean="0"/>
              <a:t>B) nie</a:t>
            </a:r>
          </a:p>
          <a:p>
            <a:r>
              <a:rPr lang="sk-SK" dirty="0" smtClean="0"/>
              <a:t>C) neviem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b="1" dirty="0" smtClean="0"/>
              <a:t>Smie sa na tejto križovatke odbočiť vpravo?</a:t>
            </a:r>
            <a:endParaRPr lang="sk-SK" dirty="0" smtClean="0"/>
          </a:p>
          <a:p>
            <a:r>
              <a:rPr lang="sk-SK" dirty="0" smtClean="0"/>
              <a:t>A) áno</a:t>
            </a:r>
          </a:p>
          <a:p>
            <a:r>
              <a:rPr lang="sk-SK" dirty="0" smtClean="0"/>
              <a:t>B) nie</a:t>
            </a:r>
          </a:p>
          <a:p>
            <a:r>
              <a:rPr lang="sk-SK" dirty="0" smtClean="0"/>
              <a:t>C) neviem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cyklisti-clanok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143116"/>
            <a:ext cx="2500302" cy="1397138"/>
          </a:xfrm>
          <a:prstGeom prst="rect">
            <a:avLst/>
          </a:prstGeom>
        </p:spPr>
      </p:pic>
      <p:pic>
        <p:nvPicPr>
          <p:cNvPr id="5" name="Obrázok 4" descr="zakaz-odbocenia-1.jpg"/>
          <p:cNvPicPr>
            <a:picLocks noChangeAspect="1"/>
          </p:cNvPicPr>
          <p:nvPr/>
        </p:nvPicPr>
        <p:blipFill>
          <a:blip r:embed="rId3"/>
          <a:srcRect b="20302"/>
          <a:stretch>
            <a:fillRect/>
          </a:stretch>
        </p:blipFill>
        <p:spPr>
          <a:xfrm>
            <a:off x="4572000" y="4786322"/>
            <a:ext cx="2425068" cy="1619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smtClean="0"/>
              <a:t>Svietiace červené svetlo na semafore znamená:</a:t>
            </a:r>
            <a:endParaRPr lang="sk-SK" dirty="0" smtClean="0"/>
          </a:p>
          <a:p>
            <a:r>
              <a:rPr lang="sk-SK" dirty="0" smtClean="0"/>
              <a:t>A)  pozor, bude zmena signálu</a:t>
            </a:r>
          </a:p>
          <a:p>
            <a:r>
              <a:rPr lang="sk-SK" dirty="0" smtClean="0"/>
              <a:t>B)  pozor, pripravte sa na jazdu</a:t>
            </a:r>
          </a:p>
          <a:p>
            <a:r>
              <a:rPr lang="sk-SK" dirty="0" smtClean="0"/>
              <a:t>C)  stoj!</a:t>
            </a:r>
          </a:p>
          <a:p>
            <a:pPr>
              <a:buNone/>
            </a:pPr>
            <a:endParaRPr lang="sk-SK" dirty="0" smtClean="0"/>
          </a:p>
          <a:p>
            <a:r>
              <a:rPr lang="sk-SK" b="1" dirty="0" smtClean="0"/>
              <a:t>Táto dopravná značka znamená:</a:t>
            </a:r>
            <a:endParaRPr lang="sk-SK" dirty="0" smtClean="0"/>
          </a:p>
          <a:p>
            <a:r>
              <a:rPr lang="sk-SK" dirty="0" smtClean="0"/>
              <a:t>A) hlavná pozemná komunikácia</a:t>
            </a:r>
          </a:p>
          <a:p>
            <a:r>
              <a:rPr lang="sk-SK" dirty="0" smtClean="0"/>
              <a:t>B) návesť pred železničným priecestím</a:t>
            </a:r>
          </a:p>
          <a:p>
            <a:r>
              <a:rPr lang="sk-SK" dirty="0" smtClean="0"/>
              <a:t>C) koniec hlavnej pozemnej komunikácie </a:t>
            </a:r>
          </a:p>
          <a:p>
            <a:endParaRPr lang="sk-SK" dirty="0"/>
          </a:p>
        </p:txBody>
      </p:sp>
      <p:pic>
        <p:nvPicPr>
          <p:cNvPr id="4" name="Obrázok 3" descr="se--erv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1571612"/>
            <a:ext cx="1283277" cy="2214554"/>
          </a:xfrm>
          <a:prstGeom prst="rect">
            <a:avLst/>
          </a:prstGeom>
        </p:spPr>
      </p:pic>
      <p:pic>
        <p:nvPicPr>
          <p:cNvPr id="5" name="Obrázok 4" descr="vesticka-s-dopravnou-znackou-hlavna-ce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286256"/>
            <a:ext cx="1493421" cy="149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smtClean="0"/>
              <a:t>Koľko ľudí sa môže viesť na jednom bicykli:</a:t>
            </a:r>
            <a:endParaRPr lang="sk-SK" dirty="0" smtClean="0"/>
          </a:p>
          <a:p>
            <a:r>
              <a:rPr lang="sk-SK" dirty="0" smtClean="0"/>
              <a:t>A) jeden</a:t>
            </a:r>
          </a:p>
          <a:p>
            <a:r>
              <a:rPr lang="sk-SK" dirty="0" smtClean="0"/>
              <a:t>B) dvaja</a:t>
            </a:r>
          </a:p>
          <a:p>
            <a:r>
              <a:rPr lang="sk-SK" dirty="0" smtClean="0"/>
              <a:t>C) koľko sa zmestí</a:t>
            </a:r>
          </a:p>
          <a:p>
            <a:endParaRPr lang="sk-SK" dirty="0" smtClean="0"/>
          </a:p>
          <a:p>
            <a:r>
              <a:rPr lang="sk-SK" b="1" dirty="0" smtClean="0"/>
              <a:t>Po ceste, kde nie je chodník je chodec povinný chodiť:</a:t>
            </a:r>
            <a:endParaRPr lang="sk-SK" dirty="0" smtClean="0"/>
          </a:p>
          <a:p>
            <a:r>
              <a:rPr lang="sk-SK" dirty="0" smtClean="0"/>
              <a:t>A) po pravej strane cesty</a:t>
            </a:r>
          </a:p>
          <a:p>
            <a:r>
              <a:rPr lang="sk-SK" dirty="0" smtClean="0"/>
              <a:t>B) po ľavej strane cesty</a:t>
            </a:r>
          </a:p>
          <a:p>
            <a:r>
              <a:rPr lang="sk-SK" dirty="0" smtClean="0"/>
              <a:t>C) po tej, ktorá sa mu páči viac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Použitá literatúra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https://www.lidl.sk/statics/lidl-sk/ds_img/assets_116_x/DV5.pdf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http://www.akonaskolu.sk/index.php?sekcia=hraj_pexeso&amp;id_pexesa=22</a:t>
            </a:r>
            <a:endParaRPr lang="sk-SK" dirty="0" smtClean="0"/>
          </a:p>
          <a:p>
            <a:r>
              <a:rPr lang="sk-SK" dirty="0" smtClean="0"/>
              <a:t>Obrázky </a:t>
            </a:r>
            <a:r>
              <a:rPr lang="sk-SK" dirty="0" err="1" smtClean="0"/>
              <a:t>google.sk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https://www.youtube.com/watch?time_continue=5&amp;v=_3PlagzBYVQ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642918"/>
            <a:ext cx="6172200" cy="2071702"/>
          </a:xfrm>
        </p:spPr>
        <p:txBody>
          <a:bodyPr>
            <a:normAutofit/>
          </a:bodyPr>
          <a:lstStyle/>
          <a:p>
            <a:pPr algn="ctr"/>
            <a:r>
              <a:rPr lang="sk-SK" sz="4800" dirty="0" smtClean="0"/>
              <a:t>VLASTIVEDA</a:t>
            </a:r>
            <a:endParaRPr lang="sk-SK" sz="48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3143248"/>
            <a:ext cx="6172200" cy="3238502"/>
          </a:xfrm>
        </p:spPr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Trieda: 4. ročník A variant</a:t>
            </a:r>
            <a:br>
              <a:rPr lang="sk-SK" dirty="0" smtClean="0"/>
            </a:br>
            <a:r>
              <a:rPr lang="sk-SK" dirty="0" smtClean="0"/>
              <a:t>Cieľ: </a:t>
            </a:r>
          </a:p>
          <a:p>
            <a:r>
              <a:rPr lang="sk-SK" u="sng" dirty="0" smtClean="0"/>
              <a:t>kognitívny</a:t>
            </a:r>
            <a:r>
              <a:rPr lang="sk-SK" dirty="0" smtClean="0"/>
              <a:t> - chápať základné pravidlá cestnej premávky,</a:t>
            </a:r>
          </a:p>
          <a:p>
            <a:r>
              <a:rPr lang="sk-SK" u="sng" dirty="0" smtClean="0"/>
              <a:t>afektívny</a:t>
            </a:r>
            <a:r>
              <a:rPr lang="sk-SK" dirty="0" smtClean="0"/>
              <a:t> - prehĺbiť pozitívny vzťah k pravidlám cestnej premávky</a:t>
            </a:r>
          </a:p>
          <a:p>
            <a:r>
              <a:rPr lang="sk-SK" dirty="0" smtClean="0"/>
              <a:t>Metódy: motivačná, rozhovor, vysvetľovanie, demonštračná</a:t>
            </a:r>
            <a:br>
              <a:rPr lang="sk-SK" dirty="0" smtClean="0"/>
            </a:br>
            <a:r>
              <a:rPr lang="sk-SK" dirty="0" smtClean="0"/>
              <a:t>Formy: skupinová</a:t>
            </a:r>
            <a:endParaRPr lang="sk-SK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Obsah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>
                <a:hlinkClick r:id="rId2" action="ppaction://hlinksldjump"/>
              </a:rPr>
              <a:t>1. Chodec 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hlinkClick r:id="rId3" action="ppaction://hlinksldjump"/>
              </a:rPr>
              <a:t>2. Chodníkové pravidlá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hlinkClick r:id="rId4" action="ppaction://hlinksldjump"/>
              </a:rPr>
              <a:t>3. Cyklista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hlinkClick r:id="rId5" action="ppaction://hlinksldjump"/>
              </a:rPr>
              <a:t>4. Povinná výbava cyklistu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hlinkClick r:id="rId6" action="ppaction://hlinksldjump"/>
              </a:rPr>
              <a:t>5. Dopravné značky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hlinkClick r:id="rId7" action="ppaction://hlinksldjump"/>
              </a:rPr>
              <a:t>6. Semafor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hlinkClick r:id="rId8" action="ppaction://hlinksldjump"/>
              </a:rPr>
              <a:t>7. Kvíz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>
                <a:hlinkClick r:id="rId2" action="ppaction://hlinksldjump"/>
              </a:rPr>
              <a:t>Chodec</a:t>
            </a:r>
            <a:endParaRPr lang="sk-SK" sz="4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Chodí po chodníku, aj keď máš obuté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Aj keď tlačíš </a:t>
            </a:r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Máš                           alebo                       na vôdzke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 algn="ctr">
              <a:buNone/>
            </a:pPr>
            <a:r>
              <a:rPr lang="sk-SK" b="1" dirty="0" smtClean="0">
                <a:solidFill>
                  <a:srgbClr val="FF0000"/>
                </a:solidFill>
              </a:rPr>
              <a:t>CHODNÍK POUŽÍVAME VŽDY, KEĎ JE TO MOŽNÉ!</a:t>
            </a:r>
          </a:p>
          <a:p>
            <a:endParaRPr lang="sk-SK" dirty="0"/>
          </a:p>
        </p:txBody>
      </p:sp>
      <p:pic>
        <p:nvPicPr>
          <p:cNvPr id="4" name="Obrázok 3" descr="147256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285860"/>
            <a:ext cx="1671237" cy="1169866"/>
          </a:xfrm>
          <a:prstGeom prst="rect">
            <a:avLst/>
          </a:prstGeom>
        </p:spPr>
      </p:pic>
      <p:pic>
        <p:nvPicPr>
          <p:cNvPr id="5" name="Obrázok 4" descr="gabika bicyk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214554"/>
            <a:ext cx="1636384" cy="1156352"/>
          </a:xfrm>
          <a:prstGeom prst="rect">
            <a:avLst/>
          </a:prstGeom>
        </p:spPr>
      </p:pic>
      <p:pic>
        <p:nvPicPr>
          <p:cNvPr id="6" name="Obrázok 5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3571876"/>
            <a:ext cx="1448092" cy="1568766"/>
          </a:xfrm>
          <a:prstGeom prst="rect">
            <a:avLst/>
          </a:prstGeom>
        </p:spPr>
      </p:pic>
      <p:pic>
        <p:nvPicPr>
          <p:cNvPr id="9" name="Obrázok 8" descr="1kresleny-p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3643314"/>
            <a:ext cx="1538286" cy="1538286"/>
          </a:xfrm>
          <a:prstGeom prst="rect">
            <a:avLst/>
          </a:prstGeom>
        </p:spPr>
      </p:pic>
      <p:pic>
        <p:nvPicPr>
          <p:cNvPr id="10" name="Obrázok 9" descr="Home-PNG-Imag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214290"/>
            <a:ext cx="427709" cy="40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>
                <a:hlinkClick r:id="rId2" action="ppaction://hlinksldjump"/>
              </a:rPr>
              <a:t>Chodníkové pravidlá</a:t>
            </a:r>
            <a:endParaRPr lang="sk-SK" sz="4800" b="1" dirty="0"/>
          </a:p>
        </p:txBody>
      </p:sp>
      <p:pic>
        <p:nvPicPr>
          <p:cNvPr id="6" name="Zástupný symbol obsahu 5" descr="two-boy-talking-clipart-kids-talking-clipart-1500_106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9349"/>
          <a:stretch>
            <a:fillRect/>
          </a:stretch>
        </p:blipFill>
        <p:spPr>
          <a:xfrm>
            <a:off x="571472" y="2714620"/>
            <a:ext cx="2976570" cy="1917582"/>
          </a:xfrm>
        </p:spPr>
      </p:pic>
      <p:pic>
        <p:nvPicPr>
          <p:cNvPr id="7" name="Obrázok 6" descr="boys-girl-running-illustration-43387317.jpg"/>
          <p:cNvPicPr>
            <a:picLocks noChangeAspect="1"/>
          </p:cNvPicPr>
          <p:nvPr/>
        </p:nvPicPr>
        <p:blipFill>
          <a:blip r:embed="rId4"/>
          <a:srcRect b="18449"/>
          <a:stretch>
            <a:fillRect/>
          </a:stretch>
        </p:blipFill>
        <p:spPr>
          <a:xfrm>
            <a:off x="4143372" y="1928802"/>
            <a:ext cx="3962400" cy="1292546"/>
          </a:xfrm>
          <a:prstGeom prst="rect">
            <a:avLst/>
          </a:prstGeom>
        </p:spPr>
      </p:pic>
      <p:cxnSp>
        <p:nvCxnSpPr>
          <p:cNvPr id="11" name="Rovná spojnica 10"/>
          <p:cNvCxnSpPr/>
          <p:nvPr/>
        </p:nvCxnSpPr>
        <p:spPr>
          <a:xfrm>
            <a:off x="4143372" y="1928802"/>
            <a:ext cx="4000528" cy="128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10800000" flipV="1">
            <a:off x="4143372" y="1928802"/>
            <a:ext cx="3929090" cy="128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571472" y="2714620"/>
            <a:ext cx="3000396" cy="192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 rot="10800000" flipV="1">
            <a:off x="571472" y="2714620"/>
            <a:ext cx="3000396" cy="192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142844" y="171448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Na chodníku sa:</a:t>
            </a:r>
            <a:endParaRPr lang="sk-SK" sz="2400" dirty="0"/>
          </a:p>
        </p:txBody>
      </p:sp>
      <p:pic>
        <p:nvPicPr>
          <p:cNvPr id="19" name="Obrázok 18" descr="Two_Kids_Walking_To_SchoolPre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3357562"/>
            <a:ext cx="2889244" cy="2208558"/>
          </a:xfrm>
          <a:prstGeom prst="rect">
            <a:avLst/>
          </a:prstGeom>
        </p:spPr>
      </p:pic>
      <p:sp>
        <p:nvSpPr>
          <p:cNvPr id="20" name="BlokTextu 19"/>
          <p:cNvSpPr txBox="1"/>
          <p:nvPr/>
        </p:nvSpPr>
        <p:spPr>
          <a:xfrm>
            <a:off x="142844" y="585789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0000"/>
                </a:solidFill>
              </a:rPr>
              <a:t>PO CHODNÍKU KRÁČAME VŽDY PO ĽAVEJ STRANE!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21" name="Obrázok 20" descr="Home-PNG-Imag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072462" y="142852"/>
            <a:ext cx="469137" cy="443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>
                <a:hlinkClick r:id="rId2" action="ppaction://hlinksldjump"/>
              </a:rPr>
              <a:t>Cyklista</a:t>
            </a:r>
            <a:endParaRPr lang="sk-SK" sz="4800" b="1" dirty="0"/>
          </a:p>
        </p:txBody>
      </p:sp>
      <p:pic>
        <p:nvPicPr>
          <p:cNvPr id="4" name="Zástupný symbol obsahu 3" descr="maxresdefaul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29058" y="857232"/>
            <a:ext cx="3709989" cy="2086869"/>
          </a:xfrm>
        </p:spPr>
      </p:pic>
      <p:pic>
        <p:nvPicPr>
          <p:cNvPr id="5" name="Obrázok 4" descr="two-kids-bikes-cartoon-children-wearing-crash-helmets-riding-their-51534492.jpg"/>
          <p:cNvPicPr>
            <a:picLocks noChangeAspect="1"/>
          </p:cNvPicPr>
          <p:nvPr/>
        </p:nvPicPr>
        <p:blipFill>
          <a:blip r:embed="rId4"/>
          <a:srcRect b="8955"/>
          <a:stretch>
            <a:fillRect/>
          </a:stretch>
        </p:blipFill>
        <p:spPr>
          <a:xfrm>
            <a:off x="4143372" y="3071810"/>
            <a:ext cx="3962400" cy="250033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285720" y="1785926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Deti do 10 rokov iba v sprievode</a:t>
            </a:r>
            <a:endParaRPr lang="sk-SK" sz="2400" dirty="0"/>
          </a:p>
        </p:txBody>
      </p:sp>
      <p:sp>
        <p:nvSpPr>
          <p:cNvPr id="7" name="BlokTextu 6"/>
          <p:cNvSpPr txBox="1"/>
          <p:nvPr/>
        </p:nvSpPr>
        <p:spPr>
          <a:xfrm>
            <a:off x="1214414" y="378619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Na hlave máme</a:t>
            </a:r>
            <a:endParaRPr lang="sk-SK" sz="2400" dirty="0"/>
          </a:p>
        </p:txBody>
      </p:sp>
      <p:sp>
        <p:nvSpPr>
          <p:cNvPr id="8" name="BlokTextu 7"/>
          <p:cNvSpPr txBox="1"/>
          <p:nvPr/>
        </p:nvSpPr>
        <p:spPr>
          <a:xfrm>
            <a:off x="357158" y="5857892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0000"/>
                </a:solidFill>
              </a:rPr>
              <a:t>PO CESTE JAZDÍME VŽDY VPRAVO!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9" name="Obrázok 8" descr="Home-PNG-Imag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214290"/>
            <a:ext cx="620129" cy="586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tx1"/>
                </a:solidFill>
                <a:hlinkClick r:id="rId2" action="ppaction://hlinksldjump"/>
              </a:rPr>
              <a:t>Povinná výbava cyklistu</a:t>
            </a:r>
            <a:endParaRPr lang="sk-SK" sz="4000" b="1" dirty="0">
              <a:solidFill>
                <a:schemeClr val="tx1"/>
              </a:solidFill>
            </a:endParaRPr>
          </a:p>
        </p:txBody>
      </p:sp>
      <p:pic>
        <p:nvPicPr>
          <p:cNvPr id="4" name="Zástupný symbol obsahu 3" descr="10284B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29879" y="1600200"/>
            <a:ext cx="6722241" cy="4873625"/>
          </a:xfrm>
        </p:spPr>
      </p:pic>
      <p:pic>
        <p:nvPicPr>
          <p:cNvPr id="5" name="Obrázok 4" descr="Home-PNG-Imag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4" y="142852"/>
            <a:ext cx="620129" cy="586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>
                <a:hlinkClick r:id="rId2" action="ppaction://hlinksldjump"/>
              </a:rPr>
              <a:t>Dopravné značky</a:t>
            </a:r>
            <a:endParaRPr lang="sk-SK" sz="4800" b="1" dirty="0"/>
          </a:p>
        </p:txBody>
      </p:sp>
      <p:pic>
        <p:nvPicPr>
          <p:cNvPr id="4" name="Zástupný symbol obsahu 3" descr="vesticka-s-dopravnou-znackou-hlavna-cest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2409075" cy="2415365"/>
          </a:xfrm>
        </p:spPr>
      </p:pic>
      <p:pic>
        <p:nvPicPr>
          <p:cNvPr id="5" name="Obrázok 4" descr="t10-z18.gif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1500174"/>
            <a:ext cx="2398824" cy="2395328"/>
          </a:xfrm>
          <a:prstGeom prst="rect">
            <a:avLst/>
          </a:prstGeom>
        </p:spPr>
      </p:pic>
      <p:pic>
        <p:nvPicPr>
          <p:cNvPr id="6" name="Obrázok 5" descr="p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1285860"/>
            <a:ext cx="2928958" cy="2928958"/>
          </a:xfrm>
          <a:prstGeom prst="rect">
            <a:avLst/>
          </a:prstGeom>
        </p:spPr>
      </p:pic>
      <p:pic>
        <p:nvPicPr>
          <p:cNvPr id="7" name="Obrázok 6" descr="00788_e5ab950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4071942"/>
            <a:ext cx="2343152" cy="2343152"/>
          </a:xfrm>
          <a:prstGeom prst="rect">
            <a:avLst/>
          </a:prstGeom>
        </p:spPr>
      </p:pic>
      <p:pic>
        <p:nvPicPr>
          <p:cNvPr id="8" name="Obrázok 7" descr="B24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02" y="4000504"/>
            <a:ext cx="2468562" cy="2468562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5643570" y="4286256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Klikni na značku STOP!</a:t>
            </a:r>
            <a:endParaRPr lang="sk-SK" sz="2400" dirty="0"/>
          </a:p>
        </p:txBody>
      </p:sp>
      <p:pic>
        <p:nvPicPr>
          <p:cNvPr id="10" name="Obrázok 9" descr="Home-PNG-Imag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01024" y="142852"/>
            <a:ext cx="620129" cy="586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>
                <a:hlinkClick r:id="rId2" action="ppaction://hlinksldjump"/>
              </a:rPr>
              <a:t>Semafor</a:t>
            </a:r>
            <a:endParaRPr lang="sk-SK" sz="4800" b="1" dirty="0"/>
          </a:p>
        </p:txBody>
      </p:sp>
      <p:pic>
        <p:nvPicPr>
          <p:cNvPr id="4" name="Zástupný symbol obsahu 3" descr="shutt-semafor-mala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35668" r="37948"/>
          <a:stretch>
            <a:fillRect/>
          </a:stretch>
        </p:blipFill>
        <p:spPr>
          <a:xfrm>
            <a:off x="857224" y="1571612"/>
            <a:ext cx="1928826" cy="4873625"/>
          </a:xfrm>
        </p:spPr>
      </p:pic>
      <p:pic>
        <p:nvPicPr>
          <p:cNvPr id="5" name="Obrázok 4" descr="S9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1571612"/>
            <a:ext cx="2273818" cy="4128441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929322" y="2071678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Klikni na semafor pre chodcov!</a:t>
            </a:r>
            <a:endParaRPr lang="sk-SK" sz="2400" dirty="0"/>
          </a:p>
        </p:txBody>
      </p:sp>
      <p:pic>
        <p:nvPicPr>
          <p:cNvPr id="7" name="Obrázok 6" descr="Home-PNG-Imag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24" y="214290"/>
            <a:ext cx="544633" cy="515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148</TotalTime>
  <Words>281</Words>
  <Application>Microsoft Office PowerPoint</Application>
  <PresentationFormat>Prezentácia na obrazovke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Arkáda</vt:lpstr>
      <vt:lpstr>Chodec a cyklista v premávke</vt:lpstr>
      <vt:lpstr>VLASTIVEDA</vt:lpstr>
      <vt:lpstr>Obsah</vt:lpstr>
      <vt:lpstr>Chodec</vt:lpstr>
      <vt:lpstr>Chodníkové pravidlá</vt:lpstr>
      <vt:lpstr>Cyklista</vt:lpstr>
      <vt:lpstr>Povinná výbava cyklistu</vt:lpstr>
      <vt:lpstr>Dopravné značky</vt:lpstr>
      <vt:lpstr>Semafor</vt:lpstr>
      <vt:lpstr>Kvíz</vt:lpstr>
      <vt:lpstr>Prezentácia programu PowerPoint</vt:lpstr>
      <vt:lpstr>Prezentácia programu PowerPoint</vt:lpstr>
      <vt:lpstr>Prezentácia programu PowerPoint</vt:lpstr>
      <vt:lpstr>Použitá literatúra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v edukačnom procese</dc:title>
  <dc:creator>Eva Čukanová</dc:creator>
  <cp:lastModifiedBy>ntb</cp:lastModifiedBy>
  <cp:revision>19</cp:revision>
  <dcterms:created xsi:type="dcterms:W3CDTF">2017-10-08T14:58:32Z</dcterms:created>
  <dcterms:modified xsi:type="dcterms:W3CDTF">2020-04-17T03:06:25Z</dcterms:modified>
</cp:coreProperties>
</file>