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7" r:id="rId5"/>
    <p:sldId id="258" r:id="rId6"/>
    <p:sldId id="265" r:id="rId7"/>
    <p:sldId id="269" r:id="rId8"/>
    <p:sldId id="273" r:id="rId9"/>
    <p:sldId id="266" r:id="rId10"/>
    <p:sldId id="272" r:id="rId11"/>
    <p:sldId id="270" r:id="rId12"/>
    <p:sldId id="268" r:id="rId13"/>
    <p:sldId id="267" r:id="rId14"/>
    <p:sldId id="271" r:id="rId15"/>
    <p:sldId id="274" r:id="rId16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C006"/>
    <a:srgbClr val="260DBB"/>
    <a:srgbClr val="2539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>
      <p:cViewPr varScale="1">
        <p:scale>
          <a:sx n="78" d="100"/>
          <a:sy n="78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1126779-857C-473C-B5E0-48162D4329E2}" type="datetime1">
              <a:rPr lang="sk-SK" smtClean="0"/>
              <a:t>13. 9. 2021</a:t>
            </a:fld>
            <a:endParaRPr lang="sk-SK" dirty="0"/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objekt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1358E9E-DB96-4184-87DD-5D358366D9EA}" type="datetime1">
              <a:rPr lang="sk-SK" noProof="0" smtClean="0"/>
              <a:t>13. 9. 2021</a:t>
            </a:fld>
            <a:endParaRPr lang="sk-SK" noProof="0" dirty="0"/>
          </a:p>
        </p:txBody>
      </p:sp>
      <p:sp>
        <p:nvSpPr>
          <p:cNvPr id="4" name="Zástupný objekt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4025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k-SK" dirty="0"/>
              <a:t>POZNÁMKA: Ak chcete zmeniť obrázky na tejto snímke, vyberte obrázok a odstráňte ho. Potom kliknite na ikonu Vložiť obrázok v zástupnom objekte a vložte vlastný obrázok.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sk-SK" smtClean="0"/>
              <a:t>10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235521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noProof="0" smtClean="0"/>
              <a:t>11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061644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smtClean="0"/>
              <a:t>12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0985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2821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k-SK" dirty="0"/>
              <a:t>POZNÁMKA: Ak chcete zmeniť obrázky na tejto snímke, vyberte obrázok a odstráňte ho. Potom kliknite na ikonu Vložiť obrázok v zástupnom objekte a vložte vlastný obrázok.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smtClean="0"/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73366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noProof="0" smtClean="0"/>
              <a:t>5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4005764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k-SK" dirty="0"/>
              <a:t>POZNÁMKA: Ak chcete zmeniť obrázky na tejto snímke, vyberte obrázok a odstráňte ho. Potom kliknite na ikonu Vložiť obrázok v zástupnom objekte a vložte vlastný obrázok.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sk-SK" smtClean="0"/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27004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noProof="0" smtClean="0"/>
              <a:t>7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6028868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k-SK" noProof="0" smtClean="0"/>
              <a:t>8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81138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k-SK" dirty="0"/>
              <a:t>POZNÁMKA: Ak chcete zmeniť obrázky na tejto snímke, vyberte obrázok a odstráňte ho. Potom kliknite na ikonu Vložiť obrázok v zástupnom objekte a vložte vlastný obrázok.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5534C2EF-8A97-4DAF-B099-E567883644D6}" type="slidenum">
              <a:rPr lang="sk-SK" smtClean="0"/>
              <a:t>9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53265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sk-SK" noProof="0" smtClean="0"/>
              <a:t>Upravte štýly predlohy textu</a:t>
            </a:r>
            <a:endParaRPr lang="sk-SK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noProof="0" smtClean="0"/>
              <a:t>Kliknutím upravte štýl predlohy podnadpisov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rázky s popis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7" name="Voľný tvar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5" name="Zástupný objekt obrázka 14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7" name="Zástupný objekt textu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18" name="Voľný tvar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9" name="Zástupný objekt obrázka 18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20" name="Zástupný objekt textu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i obrázky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7" name="Voľný tvar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5" name="Zástupný objekt obrázka 14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8" name="Voľný tvar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9" name="Zástupný objekt obrázka 18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2" name="Voľný tvar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3" name="Zástupný objekt obrázka 12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7" name="Zástupný objekt textu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äť obrázk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8" name="Voľný tvar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9" name="Zástupný objekt obrázka 8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0" name="Voľný tvar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1" name="Zástupný objekt obrázka 10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2" name="Voľný tvar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3" name="Zástupný objekt obrázka 12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14" name="Voľný tvar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5" name="Zástupný objekt obrázka 14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20" name="Voľný tvar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21" name="Zástupný objekt obrázka 20" descr="Prázdny zástupný objekt na pridanie obrázka. Kliknite na zástupný objekt a vyberte obrázok, ktorý chcete pridať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16C2C5-4684-4454-801C-9F6F4D570A62}" type="datetime1">
              <a:rPr lang="sk-SK" noProof="0" smtClean="0"/>
              <a:t>13. 9. 2021</a:t>
            </a:fld>
            <a:endParaRPr lang="sk-SK" noProof="0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zvislý text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A953B2-CD4C-46A2-819F-ED5438D1342E}" type="datetime1">
              <a:rPr lang="sk-SK" noProof="0" smtClean="0"/>
              <a:t>13. 9. 2021</a:t>
            </a:fld>
            <a:endParaRPr lang="sk-SK" noProof="0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noProof="0" dirty="0"/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464747-6251-4E4B-9DF5-186A6BB70ABB}" type="datetime1">
              <a:rPr lang="sk-SK" noProof="0" smtClean="0"/>
              <a:t>13. 9. 2021</a:t>
            </a:fld>
            <a:endParaRPr lang="sk-SK" noProof="0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11B9AA-C593-4C3A-96F2-76AFF36416FA}" type="datetime1">
              <a:rPr lang="sk-SK" noProof="0" smtClean="0"/>
              <a:t>13. 9. 2021</a:t>
            </a:fld>
            <a:endParaRPr lang="sk-SK" noProof="0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text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5" name="Zástupný text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6" name="Zástupný obsah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8" name="Zástupný objekt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7" name="Zástupný objekt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4DCB5A-443C-4A51-BFBD-558BDD80F833}" type="datetime1">
              <a:rPr lang="sk-SK" noProof="0" smtClean="0"/>
              <a:t>13. 9. 2021</a:t>
            </a:fld>
            <a:endParaRPr lang="sk-SK" noProof="0" dirty="0"/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4" name="Zástupný objekt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3" name="Zástupný objekt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978E7D-4294-4129-951A-F133A387587B}" type="datetime1">
              <a:rPr lang="sk-SK" noProof="0" smtClean="0"/>
              <a:t>13. 9. 2021</a:t>
            </a:fld>
            <a:endParaRPr lang="sk-SK" noProof="0" dirty="0"/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ät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2" name="Zástupný objekt dátum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302AAB-F1AB-4C31-B64E-A8BD4E763B94}" type="datetime1">
              <a:rPr lang="sk-SK" noProof="0" smtClean="0"/>
              <a:t>13. 9. 2021</a:t>
            </a:fld>
            <a:endParaRPr lang="sk-SK" noProof="0" dirty="0"/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3" name="Zástupný obsah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619C9F-448A-4DD1-B5C6-1C9F7B17FE60}" type="datetime1">
              <a:rPr lang="sk-SK" noProof="0" smtClean="0"/>
              <a:t>13. 9. 2021</a:t>
            </a:fld>
            <a:endParaRPr lang="sk-SK" noProof="0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oľný tvar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rtl="0">
              <a:defRPr sz="3200"/>
            </a:lvl1pPr>
          </a:lstStyle>
          <a:p>
            <a:pPr rtl="0"/>
            <a:r>
              <a:rPr lang="sk-SK" smtClean="0"/>
              <a:t>Upravte štýly predlohy textu</a:t>
            </a:r>
            <a:endParaRPr lang="sk-SK" noProof="0" dirty="0"/>
          </a:p>
        </p:txBody>
      </p:sp>
      <p:sp>
        <p:nvSpPr>
          <p:cNvPr id="12" name="Zástupný objekt obrázka 11" descr="Prázdny zástupný objekt na pridanie obrázka. Kliknite na zástupný objekt a vyberte obrázok, ktorý chcete pridať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 dirty="0"/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 noProof="0" smtClean="0"/>
              <a:t>Upraviť štýly predlohy textu</a:t>
            </a:r>
          </a:p>
        </p:txBody>
      </p:sp>
      <p:sp>
        <p:nvSpPr>
          <p:cNvPr id="6" name="Zástupný objekt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F6C134-3690-4110-A00C-AA051E9D25FC}" type="datetime1">
              <a:rPr lang="sk-SK" noProof="0" smtClean="0"/>
              <a:t>13. 9. 2021</a:t>
            </a:fld>
            <a:endParaRPr lang="sk-SK" noProof="0" dirty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Zástupný objekt nadpisu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k-SK" noProof="0" dirty="0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dirty="0"/>
              <a:t>Upraviť štýly predlohy textu</a:t>
            </a:r>
          </a:p>
          <a:p>
            <a:pPr lvl="1"/>
            <a:r>
              <a:rPr lang="sk-SK" noProof="0" dirty="0"/>
              <a:t>Druhá úroveň</a:t>
            </a:r>
          </a:p>
          <a:p>
            <a:pPr lvl="2"/>
            <a:r>
              <a:rPr lang="sk-SK" noProof="0" dirty="0"/>
              <a:t>Tretia úroveň</a:t>
            </a:r>
          </a:p>
          <a:p>
            <a:pPr lvl="3"/>
            <a:r>
              <a:rPr lang="sk-SK" noProof="0" dirty="0"/>
              <a:t>Štvrtá úroveň</a:t>
            </a:r>
          </a:p>
          <a:p>
            <a:pPr lvl="4"/>
            <a:r>
              <a:rPr lang="sk-SK" noProof="0" dirty="0"/>
              <a:t>Piata úroveň</a:t>
            </a:r>
          </a:p>
        </p:txBody>
      </p:sp>
      <p:sp>
        <p:nvSpPr>
          <p:cNvPr id="5" name="Zástupný objekt päty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4" name="Zástupný objekt dátumu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1C5BE8B-9352-4959-B4CF-AE58B25AE8D7}" type="datetime1">
              <a:rPr lang="sk-SK" noProof="0" smtClean="0"/>
              <a:t>13. 9. 2021</a:t>
            </a:fld>
            <a:endParaRPr lang="sk-SK" noProof="0" dirty="0"/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sk-SK" b="1" dirty="0" smtClean="0"/>
              <a:t>Školský klub detí</a:t>
            </a:r>
            <a:br>
              <a:rPr lang="sk-SK" b="1" dirty="0" smtClean="0"/>
            </a:br>
            <a:r>
              <a:rPr lang="sk-SK" b="1" dirty="0" smtClean="0"/>
              <a:t>Základná škola, </a:t>
            </a:r>
            <a:r>
              <a:rPr lang="sk-SK" b="1" dirty="0" err="1" smtClean="0"/>
              <a:t>Gessayova</a:t>
            </a:r>
            <a:r>
              <a:rPr lang="sk-SK" b="1" dirty="0" smtClean="0"/>
              <a:t> 2, Bratislava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56430" y="3356992"/>
            <a:ext cx="7086600" cy="914400"/>
          </a:xfrm>
        </p:spPr>
        <p:txBody>
          <a:bodyPr rtlCol="0"/>
          <a:lstStyle/>
          <a:p>
            <a:r>
              <a:rPr lang="sk-SK" b="1" dirty="0" smtClean="0"/>
              <a:t>Školský rok 2021/22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r>
              <a:rPr lang="sk-SK" b="1" dirty="0">
                <a:solidFill>
                  <a:srgbClr val="FFC000"/>
                </a:solidFill>
              </a:rPr>
              <a:t>Takto sme oslávili Deň detí </a:t>
            </a:r>
            <a:r>
              <a:rPr lang="sk-SK" b="1" dirty="0">
                <a:solidFill>
                  <a:srgbClr val="FFC000"/>
                </a:solidFill>
                <a:sym typeface="Wingdings" panose="05000000000000000000" pitchFamily="2" charset="2"/>
              </a:rPr>
              <a:t></a:t>
            </a:r>
            <a:endParaRPr lang="sk-SK" b="1" dirty="0">
              <a:solidFill>
                <a:srgbClr val="C00000"/>
              </a:solidFill>
            </a:endParaRPr>
          </a:p>
        </p:txBody>
      </p:sp>
      <p:pic>
        <p:nvPicPr>
          <p:cNvPr id="7" name="Zástupný objekt obrázka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88" y="1252786"/>
            <a:ext cx="4874224" cy="3470790"/>
          </a:xfrm>
        </p:spPr>
      </p:pic>
      <p:pic>
        <p:nvPicPr>
          <p:cNvPr id="8" name="Zástupný objekt obrázka 7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428" y="1109743"/>
            <a:ext cx="2265832" cy="1649530"/>
          </a:xfrm>
        </p:spPr>
      </p:pic>
      <p:pic>
        <p:nvPicPr>
          <p:cNvPr id="9" name="Zástupný objekt obrázka 8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35" y="3203381"/>
            <a:ext cx="1675018" cy="1649530"/>
          </a:xfrm>
        </p:spPr>
      </p:pic>
      <p:sp>
        <p:nvSpPr>
          <p:cNvPr id="4" name="Zástupný objekt textu 3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Autofit/>
          </a:bodyPr>
          <a:lstStyle/>
          <a:p>
            <a:r>
              <a:rPr lang="sk-SK" sz="2000" b="1" dirty="0" smtClean="0">
                <a:solidFill>
                  <a:srgbClr val="C00000"/>
                </a:solidFill>
              </a:rPr>
              <a:t>Súťažíme</a:t>
            </a:r>
            <a:r>
              <a:rPr lang="sk-SK" sz="2000" b="1" dirty="0">
                <a:solidFill>
                  <a:srgbClr val="C00000"/>
                </a:solidFill>
              </a:rPr>
              <a:t>, športujeme, učíme sa prehrávať, ale aj dopriať víťazstvo kamarátom...... </a:t>
            </a:r>
            <a:endParaRPr lang="sk-SK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55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687610"/>
          </a:xfrm>
        </p:spPr>
        <p:txBody>
          <a:bodyPr rtlCol="0"/>
          <a:lstStyle/>
          <a:p>
            <a:r>
              <a:rPr lang="sk-SK" b="1" dirty="0">
                <a:solidFill>
                  <a:srgbClr val="FF0000"/>
                </a:solidFill>
              </a:rPr>
              <a:t>Vianočné </a:t>
            </a:r>
            <a:r>
              <a:rPr lang="sk-SK" b="1" dirty="0" smtClean="0">
                <a:solidFill>
                  <a:srgbClr val="FF0000"/>
                </a:solidFill>
              </a:rPr>
              <a:t>čakanie .... </a:t>
            </a:r>
            <a:endParaRPr lang="sk-SK" dirty="0">
              <a:solidFill>
                <a:srgbClr val="FF0000"/>
              </a:solidFill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07568" y="1828799"/>
            <a:ext cx="3960440" cy="232049"/>
          </a:xfrm>
        </p:spPr>
        <p:txBody>
          <a:bodyPr rtlCol="0">
            <a:noAutofit/>
          </a:bodyPr>
          <a:lstStyle/>
          <a:p>
            <a:pPr rtl="0"/>
            <a:r>
              <a:rPr lang="sk-SK" sz="2000" dirty="0" smtClean="0"/>
              <a:t>Naše dielka z vianočných tvorivých dielní potešili starkých v domove dôchodcov</a:t>
            </a:r>
            <a:endParaRPr lang="sk-SK" sz="2000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7824191" y="260649"/>
            <a:ext cx="3096345" cy="1224136"/>
          </a:xfrm>
        </p:spPr>
        <p:txBody>
          <a:bodyPr rtlCol="0">
            <a:normAutofit/>
          </a:bodyPr>
          <a:lstStyle/>
          <a:p>
            <a:r>
              <a:rPr lang="sk-SK" sz="2000" dirty="0" smtClean="0">
                <a:solidFill>
                  <a:srgbClr val="0FC006"/>
                </a:solidFill>
              </a:rPr>
              <a:t>Naše </a:t>
            </a:r>
            <a:r>
              <a:rPr lang="sk-SK" sz="2000" dirty="0">
                <a:solidFill>
                  <a:srgbClr val="0FC006"/>
                </a:solidFill>
              </a:rPr>
              <a:t>dielka z </a:t>
            </a:r>
            <a:r>
              <a:rPr lang="sk-SK" sz="2000" dirty="0" smtClean="0">
                <a:solidFill>
                  <a:srgbClr val="0FC006"/>
                </a:solidFill>
              </a:rPr>
              <a:t>tvorivých </a:t>
            </a:r>
            <a:r>
              <a:rPr lang="sk-SK" sz="2000" dirty="0">
                <a:solidFill>
                  <a:srgbClr val="0FC006"/>
                </a:solidFill>
              </a:rPr>
              <a:t>dielní potešili </a:t>
            </a:r>
            <a:r>
              <a:rPr lang="sk-SK" sz="2000" dirty="0" smtClean="0">
                <a:solidFill>
                  <a:srgbClr val="0FC006"/>
                </a:solidFill>
              </a:rPr>
              <a:t>aj starkých </a:t>
            </a:r>
            <a:r>
              <a:rPr lang="sk-SK" sz="2000" dirty="0">
                <a:solidFill>
                  <a:srgbClr val="0FC006"/>
                </a:solidFill>
              </a:rPr>
              <a:t>v domove dôchodcov </a:t>
            </a:r>
            <a:r>
              <a:rPr lang="sk-SK" sz="2000" dirty="0" smtClean="0">
                <a:solidFill>
                  <a:srgbClr val="0FC006"/>
                </a:solidFill>
              </a:rPr>
              <a:t>...</a:t>
            </a:r>
            <a:endParaRPr lang="sk-SK" sz="2000" dirty="0">
              <a:solidFill>
                <a:srgbClr val="0FC006"/>
              </a:solidFill>
            </a:endParaRPr>
          </a:p>
        </p:txBody>
      </p:sp>
      <p:pic>
        <p:nvPicPr>
          <p:cNvPr id="10" name="Zástupný objekt pre obsah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18" y="1469698"/>
            <a:ext cx="4642889" cy="3383831"/>
          </a:xfrm>
        </p:spPr>
      </p:pic>
      <p:pic>
        <p:nvPicPr>
          <p:cNvPr id="14" name="Zástupný objekt pre obsah 13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088196"/>
            <a:ext cx="5616623" cy="4212467"/>
          </a:xfr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03512" y="1556792"/>
            <a:ext cx="8856984" cy="2952328"/>
          </a:xfrm>
        </p:spPr>
        <p:txBody>
          <a:bodyPr rtlCol="0">
            <a:noAutofit/>
          </a:bodyPr>
          <a:lstStyle/>
          <a:p>
            <a:pPr rtl="0"/>
            <a:r>
              <a:rPr lang="sk-SK" sz="7200" dirty="0" smtClean="0">
                <a:solidFill>
                  <a:srgbClr val="00B050"/>
                </a:solidFill>
              </a:rPr>
              <a:t>Ďakujeme za pozornosť a tešíme sa na Vaše deti :-)</a:t>
            </a:r>
            <a:endParaRPr lang="sk-SK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4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951384"/>
          </a:xfrm>
        </p:spPr>
        <p:txBody>
          <a:bodyPr rtlCol="0"/>
          <a:lstStyle/>
          <a:p>
            <a:pPr rtl="0"/>
            <a:r>
              <a:rPr lang="sk-SK" b="1" dirty="0" smtClean="0">
                <a:solidFill>
                  <a:srgbClr val="002060"/>
                </a:solidFill>
              </a:rPr>
              <a:t>Niečo o nás... </a:t>
            </a:r>
            <a:r>
              <a:rPr lang="sk-SK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</a:t>
            </a:r>
            <a:endParaRPr lang="sk-SK" b="1" dirty="0">
              <a:solidFill>
                <a:srgbClr val="002060"/>
              </a:solidFill>
            </a:endParaRPr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2999656" y="1628800"/>
            <a:ext cx="6192688" cy="4392488"/>
          </a:xfrm>
        </p:spPr>
        <p:txBody>
          <a:bodyPr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Školský </a:t>
            </a:r>
            <a:r>
              <a:rPr lang="sk-SK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klub detí poskytuje výchovu a </a:t>
            </a: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vzdelávanie </a:t>
            </a: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mimo </a:t>
            </a:r>
            <a:r>
              <a:rPr lang="sk-SK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vyučovania pod vedením kvalifikovaných </a:t>
            </a: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vychovávateľov</a:t>
            </a:r>
            <a:r>
              <a:rPr lang="sk-SK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Pracujeme </a:t>
            </a:r>
            <a:r>
              <a:rPr lang="sk-SK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8. oddeleniach.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Vedieme </a:t>
            </a:r>
            <a:r>
              <a:rPr lang="sk-SK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deti k samostatnosti, zodpovednosti za svoje </a:t>
            </a: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konanie </a:t>
            </a:r>
            <a:r>
              <a:rPr lang="sk-SK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ku kamarátskym vzťahom.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sk-SK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triedach máme rôzne hračky, skladačky, spoločenské </a:t>
            </a: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hry, ale aj počítač </a:t>
            </a:r>
            <a:r>
              <a:rPr lang="sk-SK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oddych od vyučovania.</a:t>
            </a:r>
          </a:p>
          <a:p>
            <a:pPr marL="457200" indent="-457200">
              <a:buFont typeface="+mj-lt"/>
              <a:buAutoNum type="arabicPeriod"/>
            </a:pP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Hlavný </a:t>
            </a:r>
            <a:r>
              <a:rPr lang="sk-SK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dôraz kladieme na pobyt detí na čerstvom vzduchu a pohybové aktivity</a:t>
            </a:r>
          </a:p>
          <a:p>
            <a:pPr rtl="0"/>
            <a:endParaRPr lang="sk-SK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b="1" dirty="0" smtClean="0">
                <a:solidFill>
                  <a:srgbClr val="00B050"/>
                </a:solidFill>
              </a:rPr>
              <a:t>Na „</a:t>
            </a:r>
            <a:r>
              <a:rPr lang="sk-SK" b="1" dirty="0" err="1" smtClean="0">
                <a:solidFill>
                  <a:srgbClr val="00B050"/>
                </a:solidFill>
              </a:rPr>
              <a:t>školáku</a:t>
            </a:r>
            <a:r>
              <a:rPr lang="sk-SK" b="1" dirty="0" smtClean="0">
                <a:solidFill>
                  <a:srgbClr val="00B050"/>
                </a:solidFill>
              </a:rPr>
              <a:t>“ je vždy zábava </a:t>
            </a:r>
            <a:r>
              <a:rPr lang="sk-SK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</a:t>
            </a:r>
            <a:endParaRPr lang="sk-SK" b="1" dirty="0">
              <a:solidFill>
                <a:srgbClr val="00B050"/>
              </a:solidFill>
            </a:endParaRPr>
          </a:p>
        </p:txBody>
      </p:sp>
      <p:pic>
        <p:nvPicPr>
          <p:cNvPr id="8" name="Zástupný objekt obrázka 7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595" y="1874520"/>
            <a:ext cx="4363943" cy="2937510"/>
          </a:xfrm>
        </p:spPr>
      </p:pic>
      <p:sp>
        <p:nvSpPr>
          <p:cNvPr id="3" name="Zástupný objekt textu 2"/>
          <p:cNvSpPr>
            <a:spLocks noGrp="1"/>
          </p:cNvSpPr>
          <p:nvPr>
            <p:ph type="body" sz="half" idx="2"/>
          </p:nvPr>
        </p:nvSpPr>
        <p:spPr/>
        <p:txBody>
          <a:bodyPr rtlCol="0">
            <a:noAutofit/>
          </a:bodyPr>
          <a:lstStyle/>
          <a:p>
            <a:r>
              <a:rPr lang="sk-SK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Veľa času trávime </a:t>
            </a:r>
            <a:r>
              <a:rPr lang="sk-SK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vonku. Školský dvor nám poskytuje veľa priestoru na spoločné hry....</a:t>
            </a:r>
            <a:endParaRPr lang="sk-SK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sk-SK" b="1" dirty="0" smtClean="0"/>
              <a:t>Máme osem oddelení... Osoby a obsadenie </a:t>
            </a:r>
            <a:r>
              <a:rPr lang="sk-SK" b="1" dirty="0" smtClean="0">
                <a:sym typeface="Wingdings" panose="05000000000000000000" pitchFamily="2" charset="2"/>
              </a:rPr>
              <a:t></a:t>
            </a:r>
            <a:endParaRPr lang="sk-SK" b="1" dirty="0"/>
          </a:p>
        </p:txBody>
      </p:sp>
      <p:pic>
        <p:nvPicPr>
          <p:cNvPr id="7" name="Zástupný objekt pre obsah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371" y="1844824"/>
            <a:ext cx="7441458" cy="3672408"/>
          </a:xfr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1631504" y="631311"/>
            <a:ext cx="8496944" cy="4505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Režim dňa</a:t>
            </a: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Klapka sa používa po </a:t>
            </a:r>
            <a:r>
              <a:rPr lang="sk-SK" b="1" dirty="0" smtClean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naobedovaní.</a:t>
            </a: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Prosíme rodičov, aby </a:t>
            </a:r>
            <a:r>
              <a:rPr lang="sk-SK" b="1" dirty="0" smtClean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nevolali do </a:t>
            </a:r>
            <a:r>
              <a:rPr lang="sk-SK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14:00 </a:t>
            </a:r>
            <a:r>
              <a:rPr lang="sk-SK" b="1" dirty="0" smtClean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hod.</a:t>
            </a:r>
            <a:r>
              <a:rPr lang="sk-SK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tomto čase </a:t>
            </a: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prebieha výchovno-vzdelávacia činnosť ŠKD.</a:t>
            </a: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14:00 do 16:00 hod. je budova školy uzatvorená, deti sú na školskom dvore.</a:t>
            </a: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prípade nepriaznivého počasia sa používa </a:t>
            </a:r>
            <a:r>
              <a:rPr lang="sk-SK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klapka oddelenia,</a:t>
            </a: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deti odchádzajú domov z budovy školy.</a:t>
            </a: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16:30 do 17:30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hod. spájanie oddelení, odchod detí domov z budovy školy</a:t>
            </a:r>
            <a:endParaRPr lang="sk-SK" sz="9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prostredníctvom centrálnej klapky </a:t>
            </a:r>
            <a:r>
              <a:rPr lang="sk-SK" b="1" dirty="0">
                <a:solidFill>
                  <a:srgbClr val="4F81B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506.</a:t>
            </a:r>
            <a:endParaRPr lang="sk-SK" sz="9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1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sk-SK" sz="4400" b="1" dirty="0" smtClean="0">
                <a:solidFill>
                  <a:schemeClr val="tx1"/>
                </a:solidFill>
              </a:rPr>
              <a:t>              </a:t>
            </a:r>
            <a:r>
              <a:rPr lang="sk-SK" sz="3600" b="1" dirty="0" smtClean="0">
                <a:solidFill>
                  <a:srgbClr val="260DBB"/>
                </a:solidFill>
              </a:rPr>
              <a:t>Takto si žijeme.....</a:t>
            </a:r>
            <a:endParaRPr lang="sk-SK" sz="3600" b="1" dirty="0">
              <a:solidFill>
                <a:srgbClr val="260DBB"/>
              </a:solidFill>
            </a:endParaRPr>
          </a:p>
        </p:txBody>
      </p:sp>
      <p:sp>
        <p:nvSpPr>
          <p:cNvPr id="4" name="Zástupný objekt textu 3"/>
          <p:cNvSpPr>
            <a:spLocks noGrp="1"/>
          </p:cNvSpPr>
          <p:nvPr>
            <p:ph type="body" sz="quarter" idx="14"/>
          </p:nvPr>
        </p:nvSpPr>
        <p:spPr>
          <a:xfrm>
            <a:off x="407368" y="5181600"/>
            <a:ext cx="4896544" cy="493776"/>
          </a:xfrm>
        </p:spPr>
        <p:txBody>
          <a:bodyPr rtlCol="0">
            <a:noAutofit/>
          </a:bodyPr>
          <a:lstStyle/>
          <a:p>
            <a:pPr rtl="0"/>
            <a:r>
              <a:rPr lang="sk-SK" dirty="0" smtClean="0">
                <a:solidFill>
                  <a:srgbClr val="260D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Toto je naša herňa, tu sa hráme,  pripravujeme sa na vyučovanie,  tvoríme naše umelecké diela </a:t>
            </a:r>
            <a:r>
              <a:rPr lang="sk-SK" dirty="0" smtClean="0">
                <a:solidFill>
                  <a:srgbClr val="260DB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sk-SK" dirty="0">
              <a:solidFill>
                <a:srgbClr val="260D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Zástupný objekt obrázka 2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568" y="1869769"/>
            <a:ext cx="3638453" cy="2236824"/>
          </a:xfrm>
        </p:spPr>
      </p:pic>
      <p:sp>
        <p:nvSpPr>
          <p:cNvPr id="5" name="Zástupný objekt textu 4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4273702" cy="493776"/>
          </a:xfrm>
        </p:spPr>
        <p:txBody>
          <a:bodyPr rtlCol="0">
            <a:noAutofit/>
          </a:bodyPr>
          <a:lstStyle/>
          <a:p>
            <a:pPr rtl="0"/>
            <a:r>
              <a:rPr lang="sk-SK" dirty="0" smtClean="0">
                <a:solidFill>
                  <a:srgbClr val="260DBB"/>
                </a:solidFill>
                <a:latin typeface="+mj-lt"/>
              </a:rPr>
              <a:t>Anna a </a:t>
            </a:r>
            <a:r>
              <a:rPr lang="sk-SK" dirty="0" err="1" smtClean="0">
                <a:solidFill>
                  <a:srgbClr val="260DBB"/>
                </a:solidFill>
                <a:latin typeface="+mj-lt"/>
              </a:rPr>
              <a:t>Elza</a:t>
            </a:r>
            <a:r>
              <a:rPr lang="sk-SK" dirty="0" smtClean="0">
                <a:solidFill>
                  <a:srgbClr val="260DBB"/>
                </a:solidFill>
                <a:latin typeface="+mj-lt"/>
              </a:rPr>
              <a:t> musia byť... a aj </a:t>
            </a:r>
            <a:r>
              <a:rPr lang="sk-SK" dirty="0" err="1" smtClean="0">
                <a:solidFill>
                  <a:srgbClr val="260DBB"/>
                </a:solidFill>
                <a:latin typeface="+mj-lt"/>
              </a:rPr>
              <a:t>Olaf</a:t>
            </a:r>
            <a:r>
              <a:rPr lang="sk-SK" dirty="0" smtClean="0">
                <a:solidFill>
                  <a:srgbClr val="260DBB"/>
                </a:solidFill>
                <a:latin typeface="+mj-lt"/>
              </a:rPr>
              <a:t>... aby sme sa cítili ako v rozprávke </a:t>
            </a:r>
            <a:r>
              <a:rPr lang="sk-SK" dirty="0" smtClean="0">
                <a:solidFill>
                  <a:srgbClr val="260DBB"/>
                </a:solidFill>
                <a:latin typeface="+mj-lt"/>
                <a:sym typeface="Wingdings" panose="05000000000000000000" pitchFamily="2" charset="2"/>
              </a:rPr>
              <a:t></a:t>
            </a:r>
            <a:endParaRPr lang="sk-SK" dirty="0">
              <a:solidFill>
                <a:srgbClr val="260DBB"/>
              </a:solidFill>
              <a:latin typeface="+mj-lt"/>
            </a:endParaRPr>
          </a:p>
        </p:txBody>
      </p:sp>
      <p:pic>
        <p:nvPicPr>
          <p:cNvPr id="7" name="Zástupný objekt pre obrázok 6"/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8" r="18068"/>
          <a:stretch>
            <a:fillRect/>
          </a:stretch>
        </p:blipFill>
        <p:spPr>
          <a:xfrm>
            <a:off x="1028580" y="1113021"/>
            <a:ext cx="3638453" cy="3750319"/>
          </a:xfrm>
        </p:spPr>
      </p:pic>
    </p:spTree>
    <p:extLst>
      <p:ext uri="{BB962C8B-B14F-4D97-AF65-F5344CB8AC3E}">
        <p14:creationId xmlns:p14="http://schemas.microsoft.com/office/powerpoint/2010/main" val="386444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416" y="908720"/>
            <a:ext cx="10586392" cy="4608512"/>
          </a:xfrm>
        </p:spPr>
        <p:txBody>
          <a:bodyPr rtlCol="0">
            <a:noAutofit/>
          </a:bodyPr>
          <a:lstStyle/>
          <a:p>
            <a:r>
              <a:rPr lang="sk-SK" b="1" dirty="0" smtClean="0">
                <a:solidFill>
                  <a:srgbClr val="FFC000"/>
                </a:solidFill>
              </a:rPr>
              <a:t>    Záujmovú </a:t>
            </a:r>
            <a:r>
              <a:rPr lang="sk-SK" b="1" dirty="0">
                <a:solidFill>
                  <a:srgbClr val="FFC000"/>
                </a:solidFill>
              </a:rPr>
              <a:t>činnosť r</a:t>
            </a:r>
            <a:r>
              <a:rPr lang="sk-SK" b="1" dirty="0" smtClean="0">
                <a:solidFill>
                  <a:srgbClr val="FFC000"/>
                </a:solidFill>
              </a:rPr>
              <a:t>ozvíjame v </a:t>
            </a:r>
            <a:r>
              <a:rPr lang="sk-SK" b="1" dirty="0">
                <a:solidFill>
                  <a:srgbClr val="FFC000"/>
                </a:solidFill>
              </a:rPr>
              <a:t>6-tich </a:t>
            </a:r>
            <a:r>
              <a:rPr lang="sk-SK" b="1" dirty="0" smtClean="0">
                <a:solidFill>
                  <a:srgbClr val="FFC000"/>
                </a:solidFill>
              </a:rPr>
              <a:t>oblastiach:</a:t>
            </a:r>
            <a:br>
              <a:rPr lang="sk-SK" b="1" dirty="0" smtClean="0">
                <a:solidFill>
                  <a:srgbClr val="FFC000"/>
                </a:solidFill>
              </a:rPr>
            </a:br>
            <a:r>
              <a:rPr lang="sk-SK" b="1" dirty="0">
                <a:solidFill>
                  <a:srgbClr val="FFC000"/>
                </a:solidFill>
              </a:rPr>
              <a:t/>
            </a:r>
            <a:br>
              <a:rPr lang="sk-SK" b="1" dirty="0">
                <a:solidFill>
                  <a:srgbClr val="FFC000"/>
                </a:solidFill>
              </a:rPr>
            </a:br>
            <a:r>
              <a:rPr lang="sk-SK" sz="3600" dirty="0" smtClean="0">
                <a:solidFill>
                  <a:srgbClr val="0070C0"/>
                </a:solidFill>
              </a:rPr>
              <a:t>                       </a:t>
            </a:r>
            <a:r>
              <a:rPr lang="sk-SK" sz="2400" b="1" dirty="0" smtClean="0">
                <a:solidFill>
                  <a:srgbClr val="260DBB"/>
                </a:solidFill>
              </a:rPr>
              <a:t>1. vzdelávacia </a:t>
            </a:r>
            <a:r>
              <a:rPr lang="sk-SK" sz="2400" b="1" dirty="0">
                <a:solidFill>
                  <a:srgbClr val="260DBB"/>
                </a:solidFill>
              </a:rPr>
              <a:t>(rozumová</a:t>
            </a:r>
            <a:r>
              <a:rPr lang="sk-SK" sz="2400" b="1" dirty="0" smtClean="0">
                <a:solidFill>
                  <a:srgbClr val="260DBB"/>
                </a:solidFill>
              </a:rPr>
              <a:t>) </a:t>
            </a:r>
            <a:r>
              <a:rPr lang="sk-SK" sz="2400" b="1" dirty="0">
                <a:solidFill>
                  <a:srgbClr val="260DBB"/>
                </a:solidFill>
              </a:rPr>
              <a:t/>
            </a:r>
            <a:br>
              <a:rPr lang="sk-SK" sz="2400" b="1" dirty="0">
                <a:solidFill>
                  <a:srgbClr val="260DBB"/>
                </a:solidFill>
              </a:rPr>
            </a:br>
            <a:r>
              <a:rPr lang="sk-SK" sz="2400" b="1" dirty="0" smtClean="0">
                <a:solidFill>
                  <a:srgbClr val="260DBB"/>
                </a:solidFill>
              </a:rPr>
              <a:t/>
            </a:r>
            <a:br>
              <a:rPr lang="sk-SK" sz="2400" b="1" dirty="0" smtClean="0">
                <a:solidFill>
                  <a:srgbClr val="260DBB"/>
                </a:solidFill>
              </a:rPr>
            </a:br>
            <a:r>
              <a:rPr lang="sk-SK" sz="2400" b="1" dirty="0" smtClean="0">
                <a:solidFill>
                  <a:srgbClr val="260DBB"/>
                </a:solidFill>
              </a:rPr>
              <a:t>                                  2. spoločensko-vedná </a:t>
            </a:r>
            <a:r>
              <a:rPr lang="sk-SK" sz="2400" b="1" dirty="0">
                <a:solidFill>
                  <a:srgbClr val="260DBB"/>
                </a:solidFill>
              </a:rPr>
              <a:t/>
            </a:r>
            <a:br>
              <a:rPr lang="sk-SK" sz="2400" b="1" dirty="0">
                <a:solidFill>
                  <a:srgbClr val="260DBB"/>
                </a:solidFill>
              </a:rPr>
            </a:br>
            <a:r>
              <a:rPr lang="sk-SK" sz="2400" b="1" dirty="0" smtClean="0">
                <a:solidFill>
                  <a:srgbClr val="260DBB"/>
                </a:solidFill>
              </a:rPr>
              <a:t/>
            </a:r>
            <a:br>
              <a:rPr lang="sk-SK" sz="2400" b="1" dirty="0" smtClean="0">
                <a:solidFill>
                  <a:srgbClr val="260DBB"/>
                </a:solidFill>
              </a:rPr>
            </a:br>
            <a:r>
              <a:rPr lang="sk-SK" sz="2400" b="1" dirty="0" smtClean="0">
                <a:solidFill>
                  <a:srgbClr val="260DBB"/>
                </a:solidFill>
              </a:rPr>
              <a:t>                                  3.  pracovno-technická </a:t>
            </a:r>
            <a:r>
              <a:rPr lang="sk-SK" sz="2400" b="1" dirty="0">
                <a:solidFill>
                  <a:srgbClr val="260DBB"/>
                </a:solidFill>
              </a:rPr>
              <a:t/>
            </a:r>
            <a:br>
              <a:rPr lang="sk-SK" sz="2400" b="1" dirty="0">
                <a:solidFill>
                  <a:srgbClr val="260DBB"/>
                </a:solidFill>
              </a:rPr>
            </a:br>
            <a:r>
              <a:rPr lang="sk-SK" sz="2400" b="1" dirty="0" smtClean="0">
                <a:solidFill>
                  <a:srgbClr val="260DBB"/>
                </a:solidFill>
              </a:rPr>
              <a:t/>
            </a:r>
            <a:br>
              <a:rPr lang="sk-SK" sz="2400" b="1" dirty="0" smtClean="0">
                <a:solidFill>
                  <a:srgbClr val="260DBB"/>
                </a:solidFill>
              </a:rPr>
            </a:br>
            <a:r>
              <a:rPr lang="sk-SK" sz="2400" b="1" dirty="0" smtClean="0">
                <a:solidFill>
                  <a:srgbClr val="260DBB"/>
                </a:solidFill>
              </a:rPr>
              <a:t>                                  4.  prírodovedno-</a:t>
            </a:r>
            <a:r>
              <a:rPr lang="sk-SK" sz="2400" b="1" dirty="0" err="1" smtClean="0">
                <a:solidFill>
                  <a:srgbClr val="260DBB"/>
                </a:solidFill>
              </a:rPr>
              <a:t>enviromentálna</a:t>
            </a:r>
            <a:r>
              <a:rPr lang="sk-SK" sz="2400" b="1" dirty="0" smtClean="0">
                <a:solidFill>
                  <a:srgbClr val="260DBB"/>
                </a:solidFill>
              </a:rPr>
              <a:t/>
            </a:r>
            <a:br>
              <a:rPr lang="sk-SK" sz="2400" b="1" dirty="0" smtClean="0">
                <a:solidFill>
                  <a:srgbClr val="260DBB"/>
                </a:solidFill>
              </a:rPr>
            </a:br>
            <a:r>
              <a:rPr lang="sk-SK" sz="2400" b="1" dirty="0">
                <a:solidFill>
                  <a:srgbClr val="260DBB"/>
                </a:solidFill>
              </a:rPr>
              <a:t/>
            </a:r>
            <a:br>
              <a:rPr lang="sk-SK" sz="2400" b="1" dirty="0">
                <a:solidFill>
                  <a:srgbClr val="260DBB"/>
                </a:solidFill>
              </a:rPr>
            </a:br>
            <a:r>
              <a:rPr lang="sk-SK" sz="2400" b="1" dirty="0" smtClean="0">
                <a:solidFill>
                  <a:srgbClr val="260DBB"/>
                </a:solidFill>
              </a:rPr>
              <a:t>                                  5. esteticko-výchovná</a:t>
            </a:r>
            <a:br>
              <a:rPr lang="sk-SK" sz="2400" b="1" dirty="0" smtClean="0">
                <a:solidFill>
                  <a:srgbClr val="260DBB"/>
                </a:solidFill>
              </a:rPr>
            </a:br>
            <a:r>
              <a:rPr lang="sk-SK" sz="2400" b="1" dirty="0">
                <a:solidFill>
                  <a:srgbClr val="260DBB"/>
                </a:solidFill>
              </a:rPr>
              <a:t/>
            </a:r>
            <a:br>
              <a:rPr lang="sk-SK" sz="2400" b="1" dirty="0">
                <a:solidFill>
                  <a:srgbClr val="260DBB"/>
                </a:solidFill>
              </a:rPr>
            </a:br>
            <a:r>
              <a:rPr lang="sk-SK" sz="2400" b="1" dirty="0" smtClean="0">
                <a:solidFill>
                  <a:srgbClr val="260DBB"/>
                </a:solidFill>
              </a:rPr>
              <a:t>                                  6. telovýchovno-športová činnosť</a:t>
            </a:r>
            <a:endParaRPr lang="sk-SK" sz="2400" b="1" dirty="0">
              <a:solidFill>
                <a:srgbClr val="260DB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b="1" dirty="0" smtClean="0">
                <a:solidFill>
                  <a:srgbClr val="25390F"/>
                </a:solidFill>
              </a:rPr>
              <a:t>             </a:t>
            </a:r>
            <a:r>
              <a:rPr lang="sk-SK" b="1" dirty="0" smtClean="0">
                <a:solidFill>
                  <a:srgbClr val="C00000"/>
                </a:solidFill>
              </a:rPr>
              <a:t>Čo nás čaká v tomto školskom roku ?</a:t>
            </a:r>
            <a:endParaRPr lang="sk-SK" b="1" dirty="0">
              <a:solidFill>
                <a:srgbClr val="C00000"/>
              </a:solidFill>
            </a:endParaRPr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>
            <a:normAutofit/>
          </a:bodyPr>
          <a:lstStyle/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September </a:t>
            </a:r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Súťažíme o 106</a:t>
            </a:r>
          </a:p>
          <a:p>
            <a:r>
              <a:rPr lang="sk-SK" b="1" dirty="0">
                <a:solidFill>
                  <a:srgbClr val="2539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Október </a:t>
            </a:r>
            <a:r>
              <a:rPr lang="sk-SK" b="1" dirty="0" smtClean="0">
                <a:solidFill>
                  <a:srgbClr val="2539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b="1" dirty="0">
                <a:solidFill>
                  <a:srgbClr val="2539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Šarkany nad </a:t>
            </a:r>
            <a:r>
              <a:rPr lang="sk-SK" b="1" dirty="0" err="1">
                <a:solidFill>
                  <a:srgbClr val="2539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Gešajkou</a:t>
            </a:r>
            <a:r>
              <a:rPr lang="sk-SK" b="1" dirty="0">
                <a:solidFill>
                  <a:srgbClr val="2539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November </a:t>
            </a:r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Moje zúbky </a:t>
            </a:r>
          </a:p>
          <a:p>
            <a:r>
              <a:rPr lang="sk-SK" b="1" dirty="0">
                <a:solidFill>
                  <a:srgbClr val="2539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 </a:t>
            </a:r>
            <a:r>
              <a:rPr lang="sk-SK" b="1" dirty="0" smtClean="0">
                <a:solidFill>
                  <a:srgbClr val="2539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b="1" dirty="0">
                <a:solidFill>
                  <a:srgbClr val="2539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Mikuláš </a:t>
            </a:r>
          </a:p>
          <a:p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Január </a:t>
            </a:r>
            <a:r>
              <a:rPr lang="sk-SK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Zimná olympiáda </a:t>
            </a:r>
          </a:p>
          <a:p>
            <a:pPr marL="0" indent="0" rtl="0">
              <a:buNone/>
            </a:pPr>
            <a:endParaRPr lang="sk-SK" dirty="0"/>
          </a:p>
        </p:txBody>
      </p:sp>
      <p:sp>
        <p:nvSpPr>
          <p:cNvPr id="4" name="Zástupný obsah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713664" cy="3474720"/>
          </a:xfrm>
        </p:spPr>
        <p:txBody>
          <a:bodyPr rtlCol="0">
            <a:normAutofit/>
          </a:bodyPr>
          <a:lstStyle/>
          <a:p>
            <a:r>
              <a:rPr lang="sk-SK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Február - Karneval</a:t>
            </a:r>
          </a:p>
          <a:p>
            <a:r>
              <a:rPr lang="sk-SK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Marec </a:t>
            </a:r>
            <a:r>
              <a:rPr lang="sk-SK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sk-SK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Najlepší </a:t>
            </a:r>
            <a:r>
              <a:rPr lang="sk-SK" b="1" dirty="0" err="1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čítarik</a:t>
            </a:r>
            <a:r>
              <a:rPr lang="sk-SK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</a:p>
          <a:p>
            <a:r>
              <a:rPr lang="sk-SK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Apríl  </a:t>
            </a:r>
            <a:r>
              <a:rPr lang="sk-SK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sk-SK" b="1" dirty="0" err="1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Puzzliáda</a:t>
            </a:r>
            <a:r>
              <a:rPr lang="sk-SK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 </a:t>
            </a:r>
            <a:endParaRPr lang="sk-SK" b="1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sk-SK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Máj </a:t>
            </a:r>
            <a:r>
              <a:rPr lang="sk-SK" b="1" dirty="0" smtClean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sk-SK" b="1" dirty="0">
                <a:solidFill>
                  <a:schemeClr val="accent4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Veľmi ľúbim svoju mamu</a:t>
            </a:r>
          </a:p>
          <a:p>
            <a:r>
              <a:rPr lang="sk-SK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Jún </a:t>
            </a:r>
            <a:r>
              <a:rPr lang="sk-SK" b="1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- </a:t>
            </a:r>
            <a:r>
              <a:rPr lang="sk-SK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Dovidenia škola, ahoj prázdniny </a:t>
            </a:r>
          </a:p>
        </p:txBody>
      </p:sp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9264352" y="13513"/>
            <a:ext cx="2618656" cy="2266744"/>
          </a:xfrm>
        </p:spPr>
        <p:txBody>
          <a:bodyPr rtlCol="0">
            <a:noAutofit/>
          </a:bodyPr>
          <a:lstStyle/>
          <a:p>
            <a:pPr algn="ctr" rtl="0"/>
            <a:r>
              <a:rPr lang="sk-SK" sz="2000" b="1" dirty="0" smtClean="0">
                <a:solidFill>
                  <a:srgbClr val="260DBB"/>
                </a:solidFill>
              </a:rPr>
              <a:t>Šarkany nad </a:t>
            </a:r>
            <a:r>
              <a:rPr lang="sk-SK" sz="2000" b="1" dirty="0" err="1" smtClean="0">
                <a:solidFill>
                  <a:srgbClr val="260DBB"/>
                </a:solidFill>
              </a:rPr>
              <a:t>Gešajkou</a:t>
            </a:r>
            <a:r>
              <a:rPr lang="sk-SK" sz="2000" b="1" dirty="0" smtClean="0">
                <a:solidFill>
                  <a:srgbClr val="260DBB"/>
                </a:solidFill>
              </a:rPr>
              <a:t> – naše obľúbené klubové podujatie</a:t>
            </a:r>
            <a:endParaRPr lang="sk-SK" sz="2000" b="1" dirty="0">
              <a:solidFill>
                <a:srgbClr val="260DBB"/>
              </a:solidFill>
            </a:endParaRPr>
          </a:p>
        </p:txBody>
      </p:sp>
      <p:pic>
        <p:nvPicPr>
          <p:cNvPr id="10" name="Zástupný objekt obrázka 9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38" y="436315"/>
            <a:ext cx="3394587" cy="2677481"/>
          </a:xfrm>
        </p:spPr>
      </p:pic>
      <p:pic>
        <p:nvPicPr>
          <p:cNvPr id="7" name="Zástupný objekt obrázka 6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856" y="538232"/>
            <a:ext cx="2116877" cy="1587658"/>
          </a:xfrm>
        </p:spPr>
      </p:pic>
      <p:pic>
        <p:nvPicPr>
          <p:cNvPr id="8" name="Zástupný objekt obrázka 7"/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91" y="2631870"/>
            <a:ext cx="2057205" cy="1587658"/>
          </a:xfrm>
        </p:spPr>
      </p:pic>
      <p:pic>
        <p:nvPicPr>
          <p:cNvPr id="9" name="Zástupný objekt obrázka 8"/>
          <p:cNvPicPr>
            <a:picLocks noGrp="1" noChangeAspect="1"/>
          </p:cNvPicPr>
          <p:nvPr>
            <p:ph type="pic" sz="quarter" idx="17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11" y="4725508"/>
            <a:ext cx="2359367" cy="1587658"/>
          </a:xfrm>
        </p:spPr>
      </p:pic>
      <p:pic>
        <p:nvPicPr>
          <p:cNvPr id="11" name="Zástupný objekt obrázka 10"/>
          <p:cNvPicPr>
            <a:picLocks noGrp="1" noChangeAspect="1"/>
          </p:cNvPicPr>
          <p:nvPr>
            <p:ph type="pic" sz="quarter" idx="18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45" y="3619782"/>
            <a:ext cx="3569974" cy="2677481"/>
          </a:xfrm>
        </p:spPr>
      </p:pic>
    </p:spTree>
    <p:extLst>
      <p:ext uri="{BB962C8B-B14F-4D97-AF65-F5344CB8AC3E}">
        <p14:creationId xmlns:p14="http://schemas.microsoft.com/office/powerpoint/2010/main" val="807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tskí priatelia 16: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98_TF03896101" id="{ED753B8E-C439-4384-97C5-EE25BE4C7E72}" vid="{5DC8EC84-F6DD-42E1-AE85-98DD61061054}"/>
    </a:ext>
  </a:extLst>
</a:theme>
</file>

<file path=ppt/theme/theme2.xml><?xml version="1.0" encoding="utf-8"?>
<a:theme xmlns:a="http://schemas.openxmlformats.org/drawingml/2006/main" name="Motív balíka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terms/"/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40262f94-9f35-4ac3-9a90-690165a166b7"/>
    <ds:schemaRef ds:uri="a4f35948-e619-41b3-aa29-22878b09cfd2"/>
  </ds:schemaRefs>
</ds:datastoreItem>
</file>

<file path=customXml/itemProps3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Vzdelávacia prezentácia s deťmi na školskom dvore, album (širokouhlý formát)</Template>
  <TotalTime>193</TotalTime>
  <Words>358</Words>
  <Application>Microsoft Office PowerPoint</Application>
  <PresentationFormat>Širokouhlá</PresentationFormat>
  <Paragraphs>62</Paragraphs>
  <Slides>12</Slides>
  <Notes>12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Wingdings</vt:lpstr>
      <vt:lpstr>Detskí priatelia 16:9</vt:lpstr>
      <vt:lpstr>Školský klub detí Základná škola, Gessayova 2, Bratislava</vt:lpstr>
      <vt:lpstr>Niečo o nás... </vt:lpstr>
      <vt:lpstr>Na „školáku“ je vždy zábava </vt:lpstr>
      <vt:lpstr>Máme osem oddelení... Osoby a obsadenie </vt:lpstr>
      <vt:lpstr>Prezentácia programu PowerPoint</vt:lpstr>
      <vt:lpstr>              Takto si žijeme.....</vt:lpstr>
      <vt:lpstr>    Záujmovú činnosť rozvíjame v 6-tich oblastiach:                         1. vzdelávacia (rozumová)                                     2. spoločensko-vedná                                     3.  pracovno-technická                                     4.  prírodovedno-enviromentálna                                    5. esteticko-výchovná                                    6. telovýchovno-športová činnosť</vt:lpstr>
      <vt:lpstr>             Čo nás čaká v tomto školskom roku ?</vt:lpstr>
      <vt:lpstr>Šarkany nad Gešajkou – naše obľúbené klubové podujatie</vt:lpstr>
      <vt:lpstr>Takto sme oslávili Deň detí </vt:lpstr>
      <vt:lpstr>Vianočné čakanie .... </vt:lpstr>
      <vt:lpstr>Ďakujeme za pozornosť a tešíme sa na Vaše deti :-)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Školský klub detí Základná škola, Gessayova 2, Bratislava</dc:title>
  <dc:creator>Doma</dc:creator>
  <cp:keywords/>
  <cp:lastModifiedBy>Doma</cp:lastModifiedBy>
  <cp:revision>18</cp:revision>
  <dcterms:created xsi:type="dcterms:W3CDTF">2021-09-08T05:42:03Z</dcterms:created>
  <dcterms:modified xsi:type="dcterms:W3CDTF">2021-09-13T06:04:10Z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