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Vyrob si obrázok so zvieratkom z geometrických tvarov.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>
                <a:solidFill>
                  <a:schemeClr val="tx1"/>
                </a:solidFill>
              </a:rPr>
              <a:t>Vypracovala: </a:t>
            </a:r>
            <a:r>
              <a:rPr lang="sk-SK" dirty="0" err="1" smtClean="0">
                <a:solidFill>
                  <a:schemeClr val="tx1"/>
                </a:solidFill>
              </a:rPr>
              <a:t>M</a:t>
            </a:r>
            <a:r>
              <a:rPr lang="sk-SK" dirty="0" err="1" smtClean="0">
                <a:solidFill>
                  <a:schemeClr val="tx1"/>
                </a:solidFill>
              </a:rPr>
              <a:t>gr.Mihaliková</a:t>
            </a:r>
            <a:r>
              <a:rPr lang="sk-SK" dirty="0" smtClean="0">
                <a:solidFill>
                  <a:schemeClr val="tx1"/>
                </a:solidFill>
              </a:rPr>
              <a:t> Anna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Spojená škola, </a:t>
            </a:r>
            <a:r>
              <a:rPr lang="sk-SK" dirty="0" err="1" smtClean="0">
                <a:solidFill>
                  <a:schemeClr val="tx1"/>
                </a:solidFill>
              </a:rPr>
              <a:t>Ul.J.Kollára</a:t>
            </a:r>
            <a:r>
              <a:rPr lang="sk-SK" dirty="0" smtClean="0">
                <a:solidFill>
                  <a:schemeClr val="tx1"/>
                </a:solidFill>
              </a:rPr>
              <a:t> 3, Nové Mesto nad Váhom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Následne dokreslíme modrú oblohu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81000" y="2209800"/>
            <a:ext cx="4064000" cy="3048000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91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81200"/>
            <a:ext cx="4419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Obrázok z geometrických tvarov je hotový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91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95450"/>
            <a:ext cx="525780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Aké geometrické tvary sme použili pri vytváraní veveričky?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                            trojuholník                             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 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 kruh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          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 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          polkruh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cs-CZ" dirty="0"/>
          </a:p>
        </p:txBody>
      </p:sp>
      <p:pic>
        <p:nvPicPr>
          <p:cNvPr id="4" name="Picture 3" descr="C:\Documents and Settings\Miloslav - Mihalik\Dokumenty\Stažené soubory\IMG_9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46075" y="2320925"/>
            <a:ext cx="3327400" cy="2495550"/>
          </a:xfrm>
          <a:prstGeom prst="rect">
            <a:avLst/>
          </a:prstGeom>
          <a:noFill/>
        </p:spPr>
      </p:pic>
      <p:pic>
        <p:nvPicPr>
          <p:cNvPr id="5" name="Picture 3" descr="C:\Documents and Settings\Miloslav - Mihalik\Dokumenty\Stažené soubory\IMG_9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5867399" y="1828800"/>
            <a:ext cx="2758571" cy="3657600"/>
          </a:xfrm>
          <a:prstGeom prst="rect">
            <a:avLst/>
          </a:prstGeom>
          <a:noFill/>
        </p:spPr>
      </p:pic>
      <p:cxnSp>
        <p:nvCxnSpPr>
          <p:cNvPr id="7" name="Přímá spojovací šipka 6"/>
          <p:cNvCxnSpPr/>
          <p:nvPr/>
        </p:nvCxnSpPr>
        <p:spPr>
          <a:xfrm rot="5400000">
            <a:off x="2247900" y="2095500"/>
            <a:ext cx="2209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343400" y="1981200"/>
            <a:ext cx="2971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0800000">
            <a:off x="2438400" y="32004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3962400" y="3276600"/>
            <a:ext cx="3429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10800000">
            <a:off x="2362200" y="4876800"/>
            <a:ext cx="1828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4191000" y="4724400"/>
            <a:ext cx="2667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na hodine </a:t>
            </a:r>
            <a:r>
              <a:rPr lang="sk-SK" dirty="0" smtClean="0"/>
              <a:t>matematiky pri výučbe o geometrických tvaroch, na hodine výtvarnej výchovy a pracovného vyučovania s </a:t>
            </a:r>
            <a:r>
              <a:rPr lang="sk-SK" dirty="0" err="1" smtClean="0"/>
              <a:t>výchovno</a:t>
            </a:r>
            <a:r>
              <a:rPr lang="sk-SK" dirty="0" smtClean="0"/>
              <a:t>- vyučovacím cieľom: Ochrana životného prostredia ,</a:t>
            </a:r>
            <a:r>
              <a:rPr lang="sk-SK" dirty="0" err="1" smtClean="0"/>
              <a:t>apríl-mesiac</a:t>
            </a:r>
            <a:r>
              <a:rPr lang="sk-SK" dirty="0" smtClean="0"/>
              <a:t> lesov, pri príležitosti dňa Zeme- 22.apríla.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Budeš potrebovať: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maketku</a:t>
            </a:r>
            <a:r>
              <a:rPr lang="sk-SK" dirty="0" smtClean="0"/>
              <a:t> </a:t>
            </a:r>
            <a:r>
              <a:rPr lang="sk-SK" dirty="0" smtClean="0"/>
              <a:t>zvieratka</a:t>
            </a:r>
          </a:p>
          <a:p>
            <a:r>
              <a:rPr lang="sk-SK" dirty="0" smtClean="0"/>
              <a:t>Farebný papier</a:t>
            </a:r>
          </a:p>
          <a:p>
            <a:r>
              <a:rPr lang="sk-SK" dirty="0" smtClean="0"/>
              <a:t>Výkres</a:t>
            </a:r>
          </a:p>
          <a:p>
            <a:r>
              <a:rPr lang="sk-SK" dirty="0" smtClean="0"/>
              <a:t>Nožnice</a:t>
            </a:r>
          </a:p>
          <a:p>
            <a:r>
              <a:rPr lang="sk-SK" dirty="0" smtClean="0"/>
              <a:t>Lepidlo</a:t>
            </a:r>
          </a:p>
          <a:p>
            <a:r>
              <a:rPr lang="sk-SK" dirty="0" smtClean="0"/>
              <a:t>pastelky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Najprv si vystrihneme zo šablóny geometrické tvary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9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2540000" cy="1905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9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193800" y="4216400"/>
            <a:ext cx="2032000" cy="1524000"/>
          </a:xfrm>
          <a:prstGeom prst="rect">
            <a:avLst/>
          </a:prstGeom>
          <a:noFill/>
        </p:spPr>
      </p:pic>
      <p:pic>
        <p:nvPicPr>
          <p:cNvPr id="6" name="Picture 2" descr="C:\Documents and Settings\Miloslav - Mihalik\Dokumenty\Stažené soubory\IMG_91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102100" y="2146300"/>
            <a:ext cx="4368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Následne obkreslíme </a:t>
            </a:r>
            <a:r>
              <a:rPr lang="sk-SK" sz="1800" dirty="0" err="1" smtClean="0"/>
              <a:t>geometrrické</a:t>
            </a:r>
            <a:r>
              <a:rPr lang="sk-SK" sz="1800" dirty="0" smtClean="0"/>
              <a:t> tvary na farebný papier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 descr="C:\Documents and Settings\Miloslav - Mihalik\Dokumenty\Stažené soubory\IMG_9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4064000" cy="304800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Dokumenty\Stažené soubory\IMG_91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Geometrické tvary vystrihneme a nalepíme na biely výkres do pôvodného tvaru veveričky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9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7200" y="2209800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1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402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Prirobíme chvost a následne dolepíme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1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7200" y="22860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1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4648200" y="1828800"/>
            <a:ext cx="4064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Keď je veverička hotová dokreslíme obrázok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C:\Documents and Settings\Miloslav - Mihalik\Dokumenty\Stažené soubory\IMG_91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33400" y="1752600"/>
            <a:ext cx="4368800" cy="3352800"/>
          </a:xfrm>
          <a:prstGeom prst="rect">
            <a:avLst/>
          </a:prstGeom>
          <a:noFill/>
        </p:spPr>
      </p:pic>
      <p:pic>
        <p:nvPicPr>
          <p:cNvPr id="5" name="Picture 4" descr="C:\Documents and Settings\Miloslav - Mihalik\Dokumenty\Stažené soubory\IMG_9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87900" y="2222500"/>
            <a:ext cx="40640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Nakreslíme kvety, hríbiky,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Documents and Settings\Miloslav - Mihalik\Dokumenty\Stažené soubory\IMG_91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413000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91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114800" y="23622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100" dirty="0" smtClean="0"/>
              <a:t>Dokreslíme pozadie zelenou farbou</a:t>
            </a:r>
            <a:r>
              <a:rPr lang="sk-SK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6" name="Picture 6" descr="C:\Documents and Settings\Miloslav - Mihalik\Dokumenty\Stažené soubory\IMG_9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84200" y="2159000"/>
            <a:ext cx="4064000" cy="3302000"/>
          </a:xfrm>
          <a:prstGeom prst="rect">
            <a:avLst/>
          </a:prstGeom>
          <a:noFill/>
        </p:spPr>
      </p:pic>
      <p:pic>
        <p:nvPicPr>
          <p:cNvPr id="5127" name="Picture 7" descr="C:\Documents and Settings\Miloslav - Mihalik\Dokumenty\Stažené soubory\IMG_91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981200"/>
            <a:ext cx="4064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146</Words>
  <Application>Microsoft Office PowerPoint</Application>
  <PresentationFormat>Předvádění na obrazovce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Vyrob si obrázok so zvieratkom z geometrických tvarov. </vt:lpstr>
      <vt:lpstr>Budeš potrebovať: </vt:lpstr>
      <vt:lpstr>Najprv si vystrihneme zo šablóny geometrické tvary</vt:lpstr>
      <vt:lpstr>Následne obkreslíme geometrrické tvary na farebný papier</vt:lpstr>
      <vt:lpstr>Geometrické tvary vystrihneme a nalepíme na biely výkres do pôvodného tvaru veveričky</vt:lpstr>
      <vt:lpstr>Prirobíme chvost a následne dolepíme</vt:lpstr>
      <vt:lpstr>Keď je veverička hotová dokreslíme obrázok</vt:lpstr>
      <vt:lpstr>Nakreslíme kvety, hríbiky, stromy</vt:lpstr>
      <vt:lpstr>Dokreslíme pozadie zelenou farbou.</vt:lpstr>
      <vt:lpstr>Následne dokreslíme modrú oblohu</vt:lpstr>
      <vt:lpstr>Obrázok z geometrických tvarov je hotový</vt:lpstr>
      <vt:lpstr>Aké geometrické tvary sme použili pri vytváraní veveričky?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Vyrob si obrázok so zvieratkom </dc:title>
  <dc:creator/>
  <cp:lastModifiedBy>Your User Name</cp:lastModifiedBy>
  <cp:revision>12</cp:revision>
  <dcterms:created xsi:type="dcterms:W3CDTF">2006-08-16T00:00:00Z</dcterms:created>
  <dcterms:modified xsi:type="dcterms:W3CDTF">2020-04-23T18:19:55Z</dcterms:modified>
</cp:coreProperties>
</file>