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CCF918-6877-4F99-A15D-AFA0875BA3A8}" type="datetimeFigureOut">
              <a:rPr lang="cs-CZ" smtClean="0"/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F5BD13-C425-42C6-924B-B4810486BEE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Vyrob si veľkonočný košíček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000" b="1" dirty="0" smtClean="0"/>
              <a:t>Vypracovala: </a:t>
            </a:r>
            <a:r>
              <a:rPr lang="sk-SK" sz="2000" b="1" dirty="0" err="1" smtClean="0"/>
              <a:t>Mgr.Mihaliková</a:t>
            </a:r>
            <a:r>
              <a:rPr lang="sk-SK" sz="2000" b="1" dirty="0" smtClean="0"/>
              <a:t> Anna</a:t>
            </a:r>
          </a:p>
          <a:p>
            <a:pPr algn="l"/>
            <a:r>
              <a:rPr lang="sk-SK" sz="2000" b="1" dirty="0" smtClean="0"/>
              <a:t>Spojená škola Ul. </a:t>
            </a:r>
            <a:r>
              <a:rPr lang="sk-SK" sz="2000" b="1" dirty="0" err="1" smtClean="0"/>
              <a:t>J.Kollára</a:t>
            </a:r>
            <a:r>
              <a:rPr lang="sk-SK" sz="2000" b="1" dirty="0" smtClean="0"/>
              <a:t> 3 Nové Mesto nad Váhom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Pridáme už len rôzne vajíčka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C:\Documents and Settings\Miloslav - Mihalik\Dokumenty\Stažené soubory\IMG_88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88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778380" y="215105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Prajem Vám všetkým veselú a v zdraví prežitú </a:t>
            </a:r>
            <a:r>
              <a:rPr lang="sk-SK" dirty="0" smtClean="0">
                <a:solidFill>
                  <a:srgbClr val="FF0000"/>
                </a:solidFill>
              </a:rPr>
              <a:t>Veľkú noc!!!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Miloslav - Mihalik\Dokumenty\Stažené soubory\IMG_884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 rot="5400000">
            <a:off x="2159000" y="251301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Budeš potrebovať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1 papierový tanierik</a:t>
            </a:r>
          </a:p>
          <a:p>
            <a:r>
              <a:rPr lang="sk-SK" dirty="0" smtClean="0"/>
              <a:t>1 farebný zelený papier</a:t>
            </a:r>
          </a:p>
          <a:p>
            <a:r>
              <a:rPr lang="sk-SK" dirty="0" smtClean="0"/>
              <a:t>Lepidlo</a:t>
            </a:r>
          </a:p>
          <a:p>
            <a:r>
              <a:rPr lang="sk-SK" dirty="0"/>
              <a:t> </a:t>
            </a:r>
            <a:r>
              <a:rPr lang="sk-SK" dirty="0" smtClean="0"/>
              <a:t>bavlnky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Obkresli si podľa tanierika kruh zo zeleného papiera a vystrihni ho</a:t>
            </a:r>
            <a:endParaRPr lang="cs-CZ" sz="2400" dirty="0"/>
          </a:p>
        </p:txBody>
      </p:sp>
      <p:pic>
        <p:nvPicPr>
          <p:cNvPr id="1026" name="Picture 2" descr="C:\Documents and Settings\Miloslav - Mihalik\Dokumenty\Stažené soubory\IMG_883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087161" cy="2315371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88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85926"/>
            <a:ext cx="2928958" cy="2196719"/>
          </a:xfrm>
          <a:prstGeom prst="rect">
            <a:avLst/>
          </a:prstGeom>
          <a:noFill/>
        </p:spPr>
      </p:pic>
      <p:pic>
        <p:nvPicPr>
          <p:cNvPr id="1028" name="Picture 4" descr="C:\Documents and Settings\Miloslav - Mihalik\Dokumenty\Stažené soubory\IMG_88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429132"/>
            <a:ext cx="2920992" cy="2190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Následne nastrihni celý kruh po okraji do hĺbky asi 2cm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Documents and Settings\Miloslav - Mihalik\Dokumenty\Stažené soubory\IMG_88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3214710" cy="2928958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Dokumenty\Stažené soubory\IMG_88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428868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Tanierik si otočíme na opačnú stranu a natrieme ho lepidlom</a:t>
            </a:r>
            <a:endParaRPr lang="cs-CZ" sz="2800" dirty="0"/>
          </a:p>
        </p:txBody>
      </p:sp>
      <p:pic>
        <p:nvPicPr>
          <p:cNvPr id="3074" name="Picture 2" descr="C:\Documents and Settings\Miloslav - Mihalik\Dokumenty\Stažené soubory\IMG_883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159000" y="251301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Na natretý tanierik prilepíme vystrihnutý kruh</a:t>
            </a:r>
            <a:endParaRPr lang="cs-CZ" dirty="0"/>
          </a:p>
        </p:txBody>
      </p:sp>
      <p:pic>
        <p:nvPicPr>
          <p:cNvPr id="4098" name="Picture 2" descr="C:\Documents and Settings\Miloslav - Mihalik\Dokumenty\Stažené soubory\IMG_883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71678"/>
            <a:ext cx="3492496" cy="2619372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88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976406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Teraz si vezmeme bavlnku a striedavo navliekame pomedzi nastrihnuté okraje kruhu</a:t>
            </a:r>
            <a:endParaRPr lang="cs-CZ" sz="2400" dirty="0"/>
          </a:p>
        </p:txBody>
      </p:sp>
      <p:pic>
        <p:nvPicPr>
          <p:cNvPr id="5122" name="Picture 2" descr="C:\Documents and Settings\Miloslav - Mihalik\Dokumenty\Stažené soubory\IMG_883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5786" y="1928800"/>
            <a:ext cx="3277662" cy="3071835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88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Postupne navliekame </a:t>
            </a:r>
            <a:r>
              <a:rPr lang="sk-SK" sz="2400" dirty="0"/>
              <a:t>ď</a:t>
            </a:r>
            <a:r>
              <a:rPr lang="sk-SK" sz="2400" dirty="0" smtClean="0"/>
              <a:t>alšie bavlnky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C:\Documents and Settings\Miloslav - Mihalik\Dokumenty\Stažené soubory\IMG_27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06414" y="2222488"/>
            <a:ext cx="4064000" cy="3048000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Dokumenty\Stažené soubory\IMG_27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564066" y="2222488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400" dirty="0" smtClean="0"/>
              <a:t>Ja som navliekla štyri rôzne bavlnky, ale je na Vás koľko bavlniek a akej farby si navlečiete.</a:t>
            </a:r>
            <a:endParaRPr lang="cs-CZ" sz="2400" dirty="0"/>
          </a:p>
        </p:txBody>
      </p:sp>
      <p:pic>
        <p:nvPicPr>
          <p:cNvPr id="7170" name="Picture 2" descr="C:\Documents and Settings\Miloslav - Mihalik\Dokumenty\Stažené soubory\IMG_271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31364" y="2168909"/>
            <a:ext cx="3635372" cy="2726529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Dokumenty\Stažené soubory\IMG_27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428736"/>
            <a:ext cx="3301995" cy="2476496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Dokumenty\Stažené soubory\IMG_27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4071942"/>
            <a:ext cx="3357586" cy="2274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118</Words>
  <Application>Microsoft Office PowerPoint</Application>
  <PresentationFormat>Předvádění na obrazovce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Vyrob si veľkonočný košíček</vt:lpstr>
      <vt:lpstr>Budeš potrebovať :</vt:lpstr>
      <vt:lpstr>Obkresli si podľa tanierika kruh zo zeleného papiera a vystrihni ho</vt:lpstr>
      <vt:lpstr>Následne nastrihni celý kruh po okraji do hĺbky asi 2cm</vt:lpstr>
      <vt:lpstr>Tanierik si otočíme na opačnú stranu a natrieme ho lepidlom</vt:lpstr>
      <vt:lpstr>Na natretý tanierik prilepíme vystrihnutý kruh</vt:lpstr>
      <vt:lpstr>Teraz si vezmeme bavlnku a striedavo navliekame pomedzi nastrihnuté okraje kruhu</vt:lpstr>
      <vt:lpstr>Postupne navliekame ďalšie bavlnky</vt:lpstr>
      <vt:lpstr>Ja som navliekla štyri rôzne bavlnky, ale je na Vás koľko bavlniek a akej farby si navlečiete.</vt:lpstr>
      <vt:lpstr>Pridáme už len rôzne vajíčka </vt:lpstr>
      <vt:lpstr>Prajem Vám všetkým veselú a v zdraví prežitú Veľkú noc!!!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Vyrob si veľkonočný košíček</dc:title>
  <dc:creator>Your User Name</dc:creator>
  <cp:lastModifiedBy>Your User Name</cp:lastModifiedBy>
  <cp:revision>8</cp:revision>
  <dcterms:created xsi:type="dcterms:W3CDTF">2020-04-03T11:13:02Z</dcterms:created>
  <dcterms:modified xsi:type="dcterms:W3CDTF">2020-04-03T12:14:36Z</dcterms:modified>
</cp:coreProperties>
</file>