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0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199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 hidden="0"/>
          <p:cNvSpPr/>
          <p:nvPr isPhoto="0" userDrawn="1"/>
        </p:nvSpPr>
        <p:spPr bwMode="auto">
          <a:xfrm flipH="1" flipV="1">
            <a:off x="5054214" y="7875"/>
            <a:ext cx="2243653" cy="6849348"/>
          </a:xfrm>
          <a:prstGeom prst="rect">
            <a:avLst/>
          </a:prstGeom>
          <a:solidFill>
            <a:srgbClr val="6E9A26">
              <a:alpha val="35000"/>
            </a:srgbClr>
          </a:solidFill>
          <a:ln>
            <a:noFill/>
          </a:ln>
        </p:spPr>
      </p:sp>
      <p:sp>
        <p:nvSpPr>
          <p:cNvPr id="5" name="Прямоугольник 16" hidden="0"/>
          <p:cNvSpPr/>
          <p:nvPr isPhoto="0" userDrawn="1"/>
        </p:nvSpPr>
        <p:spPr bwMode="auto">
          <a:xfrm flipH="1" flipV="1">
            <a:off x="6667264" y="12898"/>
            <a:ext cx="410085" cy="68450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sp>
      <p:sp>
        <p:nvSpPr>
          <p:cNvPr id="6" name="Прямоугольник 18" hidden="0"/>
          <p:cNvSpPr/>
          <p:nvPr isPhoto="0" userDrawn="1"/>
        </p:nvSpPr>
        <p:spPr bwMode="auto">
          <a:xfrm flipH="1" flipV="1">
            <a:off x="4863528" y="7870"/>
            <a:ext cx="1052082" cy="6849348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7" name="Прямоугольник 19" hidden="0"/>
          <p:cNvSpPr/>
          <p:nvPr isPhoto="0" userDrawn="1"/>
        </p:nvSpPr>
        <p:spPr bwMode="auto">
          <a:xfrm flipH="1" flipV="1">
            <a:off x="7620392" y="-6674"/>
            <a:ext cx="386030" cy="686164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8" name="Прямоугольник 21" hidden="0"/>
          <p:cNvSpPr/>
          <p:nvPr isPhoto="0" userDrawn="1"/>
        </p:nvSpPr>
        <p:spPr bwMode="auto">
          <a:xfrm flipH="1" flipV="1">
            <a:off x="5915612" y="7866"/>
            <a:ext cx="260425" cy="6849348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</p:sp>
      <p:sp>
        <p:nvSpPr>
          <p:cNvPr id="9" name="Прямоугольник 22" hidden="0"/>
          <p:cNvSpPr/>
          <p:nvPr isPhoto="0" userDrawn="1"/>
        </p:nvSpPr>
        <p:spPr bwMode="auto">
          <a:xfrm flipH="1" flipV="1">
            <a:off x="2639614" y="7870"/>
            <a:ext cx="1053140" cy="6849348"/>
          </a:xfrm>
          <a:prstGeom prst="rect">
            <a:avLst/>
          </a:prstGeom>
          <a:solidFill>
            <a:srgbClr val="6E9A26">
              <a:alpha val="41000"/>
            </a:srgbClr>
          </a:solidFill>
          <a:ln>
            <a:noFill/>
          </a:ln>
        </p:spPr>
      </p:sp>
      <p:sp>
        <p:nvSpPr>
          <p:cNvPr id="10" name="Прямоугольник 24" hidden="0"/>
          <p:cNvSpPr/>
          <p:nvPr isPhoto="0" userDrawn="1"/>
        </p:nvSpPr>
        <p:spPr bwMode="auto">
          <a:xfrm flipH="1" flipV="1">
            <a:off x="8392458" y="7875"/>
            <a:ext cx="1447953" cy="684934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</p:sp>
      <p:sp>
        <p:nvSpPr>
          <p:cNvPr id="11" name="Прямоугольник 26" hidden="0"/>
          <p:cNvSpPr/>
          <p:nvPr isPhoto="0" userDrawn="1"/>
        </p:nvSpPr>
        <p:spPr bwMode="auto">
          <a:xfrm flipH="1" flipV="1">
            <a:off x="8440068" y="7875"/>
            <a:ext cx="390537" cy="684934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</p:sp>
      <p:sp>
        <p:nvSpPr>
          <p:cNvPr id="12" name="Прямоугольник 27" hidden="0"/>
          <p:cNvSpPr/>
          <p:nvPr isPhoto="0" userDrawn="1"/>
        </p:nvSpPr>
        <p:spPr bwMode="auto">
          <a:xfrm flipH="1" flipV="1">
            <a:off x="4863529" y="7870"/>
            <a:ext cx="381366" cy="684934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</p:sp>
      <p:sp>
        <p:nvSpPr>
          <p:cNvPr id="13" name="Прямоугольник 28" hidden="0"/>
          <p:cNvSpPr/>
          <p:nvPr isPhoto="0" userDrawn="1"/>
        </p:nvSpPr>
        <p:spPr bwMode="auto">
          <a:xfrm flipH="1" flipV="1">
            <a:off x="7085129" y="7872"/>
            <a:ext cx="425480" cy="6849348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</p:sp>
      <p:sp>
        <p:nvSpPr>
          <p:cNvPr id="14" name="Прямоугольник 25" hidden="0"/>
          <p:cNvSpPr/>
          <p:nvPr isPhoto="0" userDrawn="1"/>
        </p:nvSpPr>
        <p:spPr bwMode="auto">
          <a:xfrm flipH="1" flipV="1">
            <a:off x="3236818" y="-6674"/>
            <a:ext cx="704948" cy="6861649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</p:sp>
      <p:sp>
        <p:nvSpPr>
          <p:cNvPr id="15" name="Прямоугольник 20" hidden="0"/>
          <p:cNvSpPr/>
          <p:nvPr isPhoto="0" userDrawn="1"/>
        </p:nvSpPr>
        <p:spPr bwMode="auto">
          <a:xfrm flipH="1" flipV="1">
            <a:off x="4192884" y="7875"/>
            <a:ext cx="567909" cy="684934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16" name="Прямоугольник 43" hidden="0"/>
          <p:cNvSpPr/>
          <p:nvPr isPhoto="0" userDrawn="1"/>
        </p:nvSpPr>
        <p:spPr bwMode="auto">
          <a:xfrm flipH="1" flipV="1">
            <a:off x="9363825" y="7872"/>
            <a:ext cx="307004" cy="6849348"/>
          </a:xfrm>
          <a:prstGeom prst="rect">
            <a:avLst/>
          </a:prstGeom>
          <a:solidFill>
            <a:schemeClr val="bg1">
              <a:alpha val="58999"/>
            </a:schemeClr>
          </a:solidFill>
          <a:ln>
            <a:noFill/>
          </a:ln>
        </p:spPr>
      </p:sp>
      <p:sp>
        <p:nvSpPr>
          <p:cNvPr id="17" name="Прямоугольник 45" hidden="0"/>
          <p:cNvSpPr/>
          <p:nvPr isPhoto="0" userDrawn="1"/>
        </p:nvSpPr>
        <p:spPr bwMode="auto">
          <a:xfrm flipH="1" flipV="1">
            <a:off x="2796585" y="7873"/>
            <a:ext cx="60957" cy="684934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18" name="Прямоугольник 44" hidden="0"/>
          <p:cNvSpPr/>
          <p:nvPr isPhoto="0" userDrawn="1"/>
        </p:nvSpPr>
        <p:spPr bwMode="auto">
          <a:xfrm>
            <a:off x="2447593" y="1844822"/>
            <a:ext cx="7776864" cy="3672406"/>
          </a:xfrm>
          <a:prstGeom prst="rect">
            <a:avLst/>
          </a:prstGeom>
          <a:solidFill>
            <a:schemeClr val="bg1"/>
          </a:solidFill>
          <a:ln w="57150" cap="rnd" cmpd="sng">
            <a:noFill/>
            <a:prstDash val="sysDot"/>
          </a:ln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</p:sp>
      <p:sp>
        <p:nvSpPr>
          <p:cNvPr id="19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166185" y="4077070"/>
            <a:ext cx="6197637" cy="1152126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none" spc="119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" name="Title 9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181593" y="2204862"/>
            <a:ext cx="6182229" cy="1584174"/>
          </a:xfrm>
        </p:spPr>
        <p:txBody>
          <a:bodyPr>
            <a:normAutofit/>
          </a:bodyPr>
          <a:lstStyle>
            <a:lvl1pPr algn="ctr">
              <a:defRPr sz="4000" cap="sm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21" name="Прямая соединительная линия 48" hidden="0"/>
          <p:cNvCxnSpPr>
            <a:cxnSpLocks/>
          </p:cNvCxnSpPr>
          <p:nvPr isPhoto="0" userDrawn="1"/>
        </p:nvCxnSpPr>
        <p:spPr bwMode="auto">
          <a:xfrm>
            <a:off x="3166185" y="3933054"/>
            <a:ext cx="2879639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50" hidden="0"/>
          <p:cNvSpPr/>
          <p:nvPr isPhoto="0" userDrawn="1"/>
        </p:nvSpPr>
        <p:spPr bwMode="auto">
          <a:xfrm>
            <a:off x="6172818" y="3896086"/>
            <a:ext cx="96009" cy="72009"/>
          </a:xfrm>
          <a:prstGeom prst="ellipse">
            <a:avLst/>
          </a:prstGeom>
          <a:solidFill>
            <a:srgbClr val="6E9A26"/>
          </a:solidFill>
          <a:ln>
            <a:noFill/>
          </a:ln>
        </p:spPr>
      </p:sp>
      <p:cxnSp>
        <p:nvCxnSpPr>
          <p:cNvPr id="23" name="Прямая соединительная линия 53" hidden="0"/>
          <p:cNvCxnSpPr>
            <a:cxnSpLocks/>
          </p:cNvCxnSpPr>
          <p:nvPr isPhoto="0" userDrawn="1"/>
        </p:nvCxnSpPr>
        <p:spPr bwMode="auto">
          <a:xfrm>
            <a:off x="6384030" y="3932091"/>
            <a:ext cx="3005060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2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2" y="1196750"/>
            <a:ext cx="10363198" cy="48965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8" y="1196752"/>
            <a:ext cx="5384799" cy="4929409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8" y="1196752"/>
            <a:ext cx="5384799" cy="4929409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8" y="1268758"/>
            <a:ext cx="5386916" cy="639761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8" y="2060848"/>
            <a:ext cx="5386916" cy="4065313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268758"/>
            <a:ext cx="5389032" cy="639761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060848"/>
            <a:ext cx="5389032" cy="4065313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1" y="1196752"/>
            <a:ext cx="6815665" cy="492940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0" y="1196750"/>
            <a:ext cx="4011084" cy="4929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389716" y="1196750"/>
            <a:ext cx="7315200" cy="34563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389716" y="4869158"/>
            <a:ext cx="7315200" cy="1303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8" y="274637"/>
            <a:ext cx="2743200" cy="585152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8" y="274637"/>
            <a:ext cx="8026398" cy="585152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9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9" y="1681162"/>
            <a:ext cx="5157786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9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9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19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5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1" y="188640"/>
            <a:ext cx="10753193" cy="8640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19401" y="1340766"/>
            <a:ext cx="10753193" cy="496855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19401" y="6442060"/>
            <a:ext cx="2844798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7920201" y="6416498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5511798" y="6453334"/>
            <a:ext cx="1168398" cy="2920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>
        <a:spcBef>
          <a:spcPts val="398"/>
        </a:spcBef>
        <a:buNone/>
        <a:defRPr sz="3600" b="0" cap="none" spc="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599"/>
        </a:spcBef>
        <a:spcAft>
          <a:spcPts val="0"/>
        </a:spcAft>
        <a:buClr>
          <a:schemeClr val="accent1"/>
        </a:buClr>
        <a:buFont typeface="Arial"/>
        <a:buChar char="•"/>
        <a:defRPr sz="2200" b="0" i="0" cap="none" spc="28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1pPr>
      <a:lvl2pPr marL="513651" indent="-342900" algn="l" defTabSz="914400">
        <a:spcBef>
          <a:spcPts val="599"/>
        </a:spcBef>
        <a:buClr>
          <a:schemeClr val="accent1"/>
        </a:buClr>
        <a:buFont typeface="Times New Roman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2pPr>
      <a:lvl3pPr marL="627951" indent="-285750" algn="l" defTabSz="914400">
        <a:spcBef>
          <a:spcPts val="599"/>
        </a:spcBef>
        <a:buClr>
          <a:schemeClr val="accent1"/>
        </a:buClr>
        <a:buFont typeface="Arial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3pPr>
      <a:lvl4pPr marL="800988" indent="-285750" algn="l" defTabSz="914400">
        <a:spcBef>
          <a:spcPts val="599"/>
        </a:spcBef>
        <a:buClr>
          <a:schemeClr val="accent1"/>
        </a:buClr>
        <a:buFont typeface="Times New Roman"/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4pPr>
      <a:lvl5pPr marL="972438" indent="-285750" algn="l" defTabSz="914400">
        <a:spcBef>
          <a:spcPts val="599"/>
        </a:spcBef>
        <a:buClr>
          <a:schemeClr val="accent1"/>
        </a:buClr>
        <a:buFont typeface="Times New Roman"/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5pPr>
      <a:lvl6pPr marL="105156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417319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637006" y="1339954"/>
            <a:ext cx="9165025" cy="1210802"/>
          </a:xfrm>
        </p:spPr>
        <p:txBody>
          <a:bodyPr/>
          <a:lstStyle/>
          <a:p>
            <a:pPr>
              <a:defRPr/>
            </a:pPr>
            <a:r>
              <a:rPr lang="pl-PL" sz="9600" b="1">
                <a:solidFill>
                  <a:schemeClr val="bg1"/>
                </a:solidFill>
              </a:rPr>
              <a:t>" Wielkanoc "</a:t>
            </a:r>
            <a:endParaRPr sz="7200" b="1">
              <a:solidFill>
                <a:schemeClr val="bg1"/>
              </a:solidFill>
            </a:endParaRPr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4247542" y="6167031"/>
            <a:ext cx="8058372" cy="9144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lang="pl-PL" b="1">
                <a:solidFill>
                  <a:schemeClr val="bg1"/>
                </a:solidFill>
              </a:rPr>
              <a:t>Prace wykonały dzieci uczęszczające do Świetlicy Szkolnej w Gardei</a:t>
            </a:r>
            <a:endParaRPr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342542" y="0"/>
            <a:ext cx="765228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955084" y="0"/>
            <a:ext cx="7765296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519194" y="0"/>
            <a:ext cx="913754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729999" y="0"/>
            <a:ext cx="660292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923728" y="0"/>
            <a:ext cx="624775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826864" y="0"/>
            <a:ext cx="642533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Green leaf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SOHO">
      <a:fillStyleLst>
        <a:solidFill>
          <a:schemeClr val="phClr"/>
        </a:solidFill>
        <a:gradFill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ONLYOFFICE/5.5.1.78</Application>
  <DocSecurity>0</DocSecurity>
  <PresentationFormat>Widescreen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2</cp:revision>
  <dcterms:created xsi:type="dcterms:W3CDTF">2012-12-03T06:56:55Z</dcterms:created>
  <dcterms:modified xsi:type="dcterms:W3CDTF">2020-05-14T19:23:03Z</dcterms:modified>
  <cp:category/>
  <cp:contentStatus/>
  <cp:version/>
</cp:coreProperties>
</file>