
<file path=[Content_Types].xml><?xml version="1.0" encoding="utf-8"?>
<Types xmlns="http://schemas.openxmlformats.org/package/2006/content-types">
  <Default Extension="jpg" ContentType="image/jpeg"/>
  <Default Extension="wmf" ContentType="image/x-wmf"/>
  <Default Extension="png" ContentType="image/png"/>
  <Default Extension="xml" ContentType="application/xml"/>
  <Default Extension="jpeg" ContentType="image/jpeg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26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18.xml" ContentType="application/vnd.openxmlformats-officedocument.presentationml.slide+xml"/>
  <Override PartName="/docProps/app.xml" ContentType="application/vnd.openxmlformats-officedocument.extended-properties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Layouts/slideLayout2.xml" ContentType="application/vnd.openxmlformats-officedocument.presentationml.slideLayout+xml"/>
  <Override PartName="/ppt/viewProps.xml" ContentType="application/vnd.openxmlformats-officedocument.presentationml.viewProp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  <p:sldMasterId id="2147483660" r:id="rId2"/>
    <p:sldMasterId id="2147483672" r:id="rId3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theme" Target="theme/theme1.xml"/><Relationship Id="rId5" Type="http://schemas.openxmlformats.org/officeDocument/2006/relationships/theme" Target="theme/theme2.xml"/><Relationship Id="rId6" Type="http://schemas.openxmlformats.org/officeDocument/2006/relationships/theme" Target="theme/theme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presProps" Target="presProps.xml" /><Relationship Id="rId40" Type="http://schemas.openxmlformats.org/officeDocument/2006/relationships/tableStyles" Target="tableStyles.xml" /><Relationship Id="rId4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Vertical Text Placeholder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 hidden="0"/>
          <p:cNvSpPr/>
          <p:nvPr isPhoto="0" userDrawn="1"/>
        </p:nvSpPr>
        <p:spPr bwMode="auto">
          <a:xfrm flipH="1" flipV="1">
            <a:off x="5054215" y="7875"/>
            <a:ext cx="2243654" cy="6849349"/>
          </a:xfrm>
          <a:prstGeom prst="rect">
            <a:avLst/>
          </a:prstGeom>
          <a:solidFill>
            <a:srgbClr val="6E9A26">
              <a:alpha val="35000"/>
            </a:srgbClr>
          </a:solidFill>
          <a:ln>
            <a:noFill/>
          </a:ln>
        </p:spPr>
      </p:sp>
      <p:sp>
        <p:nvSpPr>
          <p:cNvPr id="5" name="Прямоугольник 16" hidden="0"/>
          <p:cNvSpPr/>
          <p:nvPr isPhoto="0" userDrawn="1"/>
        </p:nvSpPr>
        <p:spPr bwMode="auto">
          <a:xfrm flipH="1" flipV="1">
            <a:off x="6667265" y="12899"/>
            <a:ext cx="410085" cy="6845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</p:sp>
      <p:sp>
        <p:nvSpPr>
          <p:cNvPr id="6" name="Прямоугольник 18" hidden="0"/>
          <p:cNvSpPr/>
          <p:nvPr isPhoto="0" userDrawn="1"/>
        </p:nvSpPr>
        <p:spPr bwMode="auto">
          <a:xfrm flipH="1" flipV="1">
            <a:off x="4863529" y="7871"/>
            <a:ext cx="1052082" cy="6849349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</p:sp>
      <p:sp>
        <p:nvSpPr>
          <p:cNvPr id="7" name="Прямоугольник 19" hidden="0"/>
          <p:cNvSpPr/>
          <p:nvPr isPhoto="0" userDrawn="1"/>
        </p:nvSpPr>
        <p:spPr bwMode="auto">
          <a:xfrm flipH="1" flipV="1">
            <a:off x="7620393" y="-6675"/>
            <a:ext cx="386031" cy="686165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</p:sp>
      <p:sp>
        <p:nvSpPr>
          <p:cNvPr id="8" name="Прямоугольник 21" hidden="0"/>
          <p:cNvSpPr/>
          <p:nvPr isPhoto="0" userDrawn="1"/>
        </p:nvSpPr>
        <p:spPr bwMode="auto">
          <a:xfrm flipH="1" flipV="1">
            <a:off x="5915613" y="7866"/>
            <a:ext cx="260426" cy="6849349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</p:sp>
      <p:sp>
        <p:nvSpPr>
          <p:cNvPr id="9" name="Прямоугольник 22" hidden="0"/>
          <p:cNvSpPr/>
          <p:nvPr isPhoto="0" userDrawn="1"/>
        </p:nvSpPr>
        <p:spPr bwMode="auto">
          <a:xfrm flipH="1" flipV="1">
            <a:off x="2639615" y="7871"/>
            <a:ext cx="1053141" cy="6849349"/>
          </a:xfrm>
          <a:prstGeom prst="rect">
            <a:avLst/>
          </a:prstGeom>
          <a:solidFill>
            <a:srgbClr val="6E9A26">
              <a:alpha val="41000"/>
            </a:srgbClr>
          </a:solidFill>
          <a:ln>
            <a:noFill/>
          </a:ln>
        </p:spPr>
      </p:sp>
      <p:sp>
        <p:nvSpPr>
          <p:cNvPr id="10" name="Прямоугольник 24" hidden="0"/>
          <p:cNvSpPr/>
          <p:nvPr isPhoto="0" userDrawn="1"/>
        </p:nvSpPr>
        <p:spPr bwMode="auto">
          <a:xfrm flipH="1" flipV="1">
            <a:off x="8392459" y="7875"/>
            <a:ext cx="1447954" cy="6849349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</p:sp>
      <p:sp>
        <p:nvSpPr>
          <p:cNvPr id="11" name="Прямоугольник 26" hidden="0"/>
          <p:cNvSpPr/>
          <p:nvPr isPhoto="0" userDrawn="1"/>
        </p:nvSpPr>
        <p:spPr bwMode="auto">
          <a:xfrm flipH="1" flipV="1">
            <a:off x="8440069" y="7875"/>
            <a:ext cx="390538" cy="6849349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</p:sp>
      <p:sp>
        <p:nvSpPr>
          <p:cNvPr id="12" name="Прямоугольник 27" hidden="0"/>
          <p:cNvSpPr/>
          <p:nvPr isPhoto="0" userDrawn="1"/>
        </p:nvSpPr>
        <p:spPr bwMode="auto">
          <a:xfrm flipH="1" flipV="1">
            <a:off x="4863530" y="7871"/>
            <a:ext cx="381367" cy="68493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</p:sp>
      <p:sp>
        <p:nvSpPr>
          <p:cNvPr id="13" name="Прямоугольник 28" hidden="0"/>
          <p:cNvSpPr/>
          <p:nvPr isPhoto="0" userDrawn="1"/>
        </p:nvSpPr>
        <p:spPr bwMode="auto">
          <a:xfrm flipH="1" flipV="1">
            <a:off x="7085130" y="7873"/>
            <a:ext cx="425481" cy="6849349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</p:sp>
      <p:sp>
        <p:nvSpPr>
          <p:cNvPr id="14" name="Прямоугольник 25" hidden="0"/>
          <p:cNvSpPr/>
          <p:nvPr isPhoto="0" userDrawn="1"/>
        </p:nvSpPr>
        <p:spPr bwMode="auto">
          <a:xfrm flipH="1" flipV="1">
            <a:off x="3236819" y="-6675"/>
            <a:ext cx="704949" cy="686165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</p:sp>
      <p:sp>
        <p:nvSpPr>
          <p:cNvPr id="15" name="Прямоугольник 20" hidden="0"/>
          <p:cNvSpPr/>
          <p:nvPr isPhoto="0" userDrawn="1"/>
        </p:nvSpPr>
        <p:spPr bwMode="auto">
          <a:xfrm flipH="1" flipV="1">
            <a:off x="4192885" y="7875"/>
            <a:ext cx="567910" cy="684934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</p:sp>
      <p:sp>
        <p:nvSpPr>
          <p:cNvPr id="16" name="Прямоугольник 43" hidden="0"/>
          <p:cNvSpPr/>
          <p:nvPr isPhoto="0" userDrawn="1"/>
        </p:nvSpPr>
        <p:spPr bwMode="auto">
          <a:xfrm flipH="1" flipV="1">
            <a:off x="9363825" y="7873"/>
            <a:ext cx="307005" cy="6849349"/>
          </a:xfrm>
          <a:prstGeom prst="rect">
            <a:avLst/>
          </a:prstGeom>
          <a:solidFill>
            <a:schemeClr val="bg1">
              <a:alpha val="58999"/>
            </a:schemeClr>
          </a:solidFill>
          <a:ln>
            <a:noFill/>
          </a:ln>
        </p:spPr>
      </p:sp>
      <p:sp>
        <p:nvSpPr>
          <p:cNvPr id="17" name="Прямоугольник 45" hidden="0"/>
          <p:cNvSpPr/>
          <p:nvPr isPhoto="0" userDrawn="1"/>
        </p:nvSpPr>
        <p:spPr bwMode="auto">
          <a:xfrm flipH="1" flipV="1">
            <a:off x="2796586" y="7874"/>
            <a:ext cx="60958" cy="684934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</p:sp>
      <p:sp>
        <p:nvSpPr>
          <p:cNvPr id="18" name="Прямоугольник 44" hidden="0"/>
          <p:cNvSpPr/>
          <p:nvPr isPhoto="0" userDrawn="1"/>
        </p:nvSpPr>
        <p:spPr bwMode="auto">
          <a:xfrm>
            <a:off x="2447594" y="1844823"/>
            <a:ext cx="7776864" cy="3672407"/>
          </a:xfrm>
          <a:prstGeom prst="rect">
            <a:avLst/>
          </a:prstGeom>
          <a:solidFill>
            <a:schemeClr val="bg1"/>
          </a:solidFill>
          <a:ln w="57150" cap="rnd" cmpd="sng">
            <a:noFill/>
            <a:prstDash val="sysDot"/>
          </a:ln>
          <a:effectLst>
            <a:outerShdw blurRad="50800" dist="38100" dir="5400000" rotWithShape="0" algn="t">
              <a:prstClr val="black">
                <a:alpha val="40000"/>
              </a:prstClr>
            </a:outerShdw>
          </a:effectLst>
        </p:spPr>
      </p:sp>
      <p:sp>
        <p:nvSpPr>
          <p:cNvPr id="19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3166186" y="4077071"/>
            <a:ext cx="6197638" cy="1152127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 cap="none" spc="119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0" name="Title 9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181594" y="2204863"/>
            <a:ext cx="6182230" cy="1584175"/>
          </a:xfrm>
        </p:spPr>
        <p:txBody>
          <a:bodyPr>
            <a:normAutofit/>
          </a:bodyPr>
          <a:lstStyle>
            <a:lvl1pPr algn="ctr">
              <a:defRPr sz="4000" cap="small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cxnSp>
        <p:nvCxnSpPr>
          <p:cNvPr id="21" name="Прямая соединительная линия 48" hidden="0"/>
          <p:cNvCxnSpPr>
            <a:cxnSpLocks/>
          </p:cNvCxnSpPr>
          <p:nvPr isPhoto="0" userDrawn="1"/>
        </p:nvCxnSpPr>
        <p:spPr bwMode="auto">
          <a:xfrm>
            <a:off x="3166186" y="3933055"/>
            <a:ext cx="2879640" cy="0"/>
          </a:xfrm>
          <a:prstGeom prst="line">
            <a:avLst/>
          </a:prstGeom>
          <a:ln w="9525" cap="flat" cmpd="sng" algn="ctr">
            <a:solidFill>
              <a:srgbClr val="6E9A2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50" hidden="0"/>
          <p:cNvSpPr/>
          <p:nvPr isPhoto="0" userDrawn="1"/>
        </p:nvSpPr>
        <p:spPr bwMode="auto">
          <a:xfrm>
            <a:off x="6172819" y="3896087"/>
            <a:ext cx="96010" cy="72009"/>
          </a:xfrm>
          <a:prstGeom prst="ellipse">
            <a:avLst/>
          </a:prstGeom>
          <a:solidFill>
            <a:srgbClr val="6E9A26"/>
          </a:solidFill>
          <a:ln>
            <a:noFill/>
          </a:ln>
        </p:spPr>
      </p:sp>
      <p:cxnSp>
        <p:nvCxnSpPr>
          <p:cNvPr id="23" name="Прямая соединительная линия 53" hidden="0"/>
          <p:cNvCxnSpPr>
            <a:cxnSpLocks/>
          </p:cNvCxnSpPr>
          <p:nvPr isPhoto="0" userDrawn="1"/>
        </p:nvCxnSpPr>
        <p:spPr bwMode="auto">
          <a:xfrm>
            <a:off x="6384031" y="3932091"/>
            <a:ext cx="3005061" cy="1"/>
          </a:xfrm>
          <a:prstGeom prst="line">
            <a:avLst/>
          </a:prstGeom>
          <a:ln w="9525" cap="flat" cmpd="sng" algn="ctr">
            <a:solidFill>
              <a:srgbClr val="6E9A2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2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963083" y="1196751"/>
            <a:ext cx="10363199" cy="489654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  <p:sp>
        <p:nvSpPr>
          <p:cNvPr id="8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19402" y="188640"/>
            <a:ext cx="10753194" cy="86409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609599" y="1196753"/>
            <a:ext cx="5384799" cy="4929410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97599" y="1196753"/>
            <a:ext cx="5384799" cy="4929410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09599" y="1268759"/>
            <a:ext cx="5386917" cy="639762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09599" y="2060849"/>
            <a:ext cx="5386917" cy="4065314"/>
          </a:xfrm>
          <a:prstGeom prst="rect">
            <a:avLst/>
          </a:prstGeo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93368" y="1268759"/>
            <a:ext cx="5389033" cy="639762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93368" y="2060849"/>
            <a:ext cx="5389033" cy="4065314"/>
          </a:xfrm>
          <a:prstGeom prst="rect">
            <a:avLst/>
          </a:prstGeo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9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10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766732" y="1196753"/>
            <a:ext cx="6815666" cy="492941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09601" y="1196751"/>
            <a:ext cx="4011084" cy="4929411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  <p:sp>
        <p:nvSpPr>
          <p:cNvPr id="9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19402" y="188640"/>
            <a:ext cx="10753194" cy="86409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2389717" y="1196751"/>
            <a:ext cx="7315200" cy="34563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5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2389717" y="4869159"/>
            <a:ext cx="7315200" cy="13030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  <p:sp>
        <p:nvSpPr>
          <p:cNvPr id="9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19402" y="188640"/>
            <a:ext cx="10753194" cy="86409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839199" y="274638"/>
            <a:ext cx="27432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609599" y="274638"/>
            <a:ext cx="8026399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" userDrawn="1">
  <p:cSld name="Title Slide">
    <p:bg>
      <p:bgPr shadeToTitle="0">
        <a:blipFill>
          <a:blip r:embed="rId2">
            <a:lum/>
          </a:blip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 hidden="0"/>
          <p:cNvSpPr/>
          <p:nvPr isPhoto="0" userDrawn="1"/>
        </p:nvSpPr>
        <p:spPr bwMode="auto">
          <a:xfrm flipH="1" flipV="1">
            <a:off x="5054215" y="7875"/>
            <a:ext cx="2243654" cy="6849349"/>
          </a:xfrm>
          <a:prstGeom prst="rect">
            <a:avLst/>
          </a:prstGeom>
          <a:solidFill>
            <a:srgbClr val="6E9A26">
              <a:alpha val="35000"/>
            </a:srgbClr>
          </a:solidFill>
          <a:ln>
            <a:noFill/>
          </a:ln>
        </p:spPr>
      </p:sp>
      <p:sp>
        <p:nvSpPr>
          <p:cNvPr id="5" name="Прямоугольник 16" hidden="0"/>
          <p:cNvSpPr/>
          <p:nvPr isPhoto="0" userDrawn="1"/>
        </p:nvSpPr>
        <p:spPr bwMode="auto">
          <a:xfrm flipH="1" flipV="1">
            <a:off x="6667265" y="12899"/>
            <a:ext cx="410085" cy="6845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</p:sp>
      <p:sp>
        <p:nvSpPr>
          <p:cNvPr id="6" name="Прямоугольник 18" hidden="0"/>
          <p:cNvSpPr/>
          <p:nvPr isPhoto="0" userDrawn="1"/>
        </p:nvSpPr>
        <p:spPr bwMode="auto">
          <a:xfrm flipH="1" flipV="1">
            <a:off x="4863529" y="7871"/>
            <a:ext cx="1052082" cy="6849349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</p:sp>
      <p:sp>
        <p:nvSpPr>
          <p:cNvPr id="7" name="Прямоугольник 19" hidden="0"/>
          <p:cNvSpPr/>
          <p:nvPr isPhoto="0" userDrawn="1"/>
        </p:nvSpPr>
        <p:spPr bwMode="auto">
          <a:xfrm flipH="1" flipV="1">
            <a:off x="7620393" y="-6675"/>
            <a:ext cx="386031" cy="6861650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</p:sp>
      <p:sp>
        <p:nvSpPr>
          <p:cNvPr id="8" name="Прямоугольник 21" hidden="0"/>
          <p:cNvSpPr/>
          <p:nvPr isPhoto="0" userDrawn="1"/>
        </p:nvSpPr>
        <p:spPr bwMode="auto">
          <a:xfrm flipH="1" flipV="1">
            <a:off x="5915613" y="7866"/>
            <a:ext cx="260426" cy="6849349"/>
          </a:xfrm>
          <a:prstGeom prst="rect">
            <a:avLst/>
          </a:prstGeom>
          <a:solidFill>
            <a:schemeClr val="bg1">
              <a:alpha val="34000"/>
            </a:schemeClr>
          </a:solidFill>
          <a:ln>
            <a:noFill/>
          </a:ln>
        </p:spPr>
      </p:sp>
      <p:sp>
        <p:nvSpPr>
          <p:cNvPr id="9" name="Прямоугольник 22" hidden="0"/>
          <p:cNvSpPr/>
          <p:nvPr isPhoto="0" userDrawn="1"/>
        </p:nvSpPr>
        <p:spPr bwMode="auto">
          <a:xfrm flipH="1" flipV="1">
            <a:off x="2639615" y="7871"/>
            <a:ext cx="1053141" cy="6849349"/>
          </a:xfrm>
          <a:prstGeom prst="rect">
            <a:avLst/>
          </a:prstGeom>
          <a:solidFill>
            <a:srgbClr val="6E9A26">
              <a:alpha val="41000"/>
            </a:srgbClr>
          </a:solidFill>
          <a:ln>
            <a:noFill/>
          </a:ln>
        </p:spPr>
      </p:sp>
      <p:sp>
        <p:nvSpPr>
          <p:cNvPr id="10" name="Прямоугольник 24" hidden="0"/>
          <p:cNvSpPr/>
          <p:nvPr isPhoto="0" userDrawn="1"/>
        </p:nvSpPr>
        <p:spPr bwMode="auto">
          <a:xfrm flipH="1" flipV="1">
            <a:off x="8392459" y="7875"/>
            <a:ext cx="1447954" cy="6849349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</p:sp>
      <p:sp>
        <p:nvSpPr>
          <p:cNvPr id="11" name="Прямоугольник 26" hidden="0"/>
          <p:cNvSpPr/>
          <p:nvPr isPhoto="0" userDrawn="1"/>
        </p:nvSpPr>
        <p:spPr bwMode="auto">
          <a:xfrm flipH="1" flipV="1">
            <a:off x="8440069" y="7875"/>
            <a:ext cx="390538" cy="6849349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</p:sp>
      <p:sp>
        <p:nvSpPr>
          <p:cNvPr id="12" name="Прямоугольник 27" hidden="0"/>
          <p:cNvSpPr/>
          <p:nvPr isPhoto="0" userDrawn="1"/>
        </p:nvSpPr>
        <p:spPr bwMode="auto">
          <a:xfrm flipH="1" flipV="1">
            <a:off x="4863530" y="7871"/>
            <a:ext cx="381367" cy="68493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</p:sp>
      <p:sp>
        <p:nvSpPr>
          <p:cNvPr id="13" name="Прямоугольник 28" hidden="0"/>
          <p:cNvSpPr/>
          <p:nvPr isPhoto="0" userDrawn="1"/>
        </p:nvSpPr>
        <p:spPr bwMode="auto">
          <a:xfrm flipH="1" flipV="1">
            <a:off x="7085130" y="7873"/>
            <a:ext cx="425481" cy="6849349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</p:sp>
      <p:sp>
        <p:nvSpPr>
          <p:cNvPr id="14" name="Прямоугольник 25" hidden="0"/>
          <p:cNvSpPr/>
          <p:nvPr isPhoto="0" userDrawn="1"/>
        </p:nvSpPr>
        <p:spPr bwMode="auto">
          <a:xfrm flipH="1" flipV="1">
            <a:off x="3236819" y="-6675"/>
            <a:ext cx="704949" cy="686165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</p:sp>
      <p:sp>
        <p:nvSpPr>
          <p:cNvPr id="15" name="Прямоугольник 20" hidden="0"/>
          <p:cNvSpPr/>
          <p:nvPr isPhoto="0" userDrawn="1"/>
        </p:nvSpPr>
        <p:spPr bwMode="auto">
          <a:xfrm flipH="1" flipV="1">
            <a:off x="4192885" y="7875"/>
            <a:ext cx="567910" cy="684934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</p:sp>
      <p:sp>
        <p:nvSpPr>
          <p:cNvPr id="16" name="Прямоугольник 43" hidden="0"/>
          <p:cNvSpPr/>
          <p:nvPr isPhoto="0" userDrawn="1"/>
        </p:nvSpPr>
        <p:spPr bwMode="auto">
          <a:xfrm flipH="1" flipV="1">
            <a:off x="9363825" y="7873"/>
            <a:ext cx="307005" cy="6849349"/>
          </a:xfrm>
          <a:prstGeom prst="rect">
            <a:avLst/>
          </a:prstGeom>
          <a:solidFill>
            <a:schemeClr val="bg1">
              <a:alpha val="58999"/>
            </a:schemeClr>
          </a:solidFill>
          <a:ln>
            <a:noFill/>
          </a:ln>
        </p:spPr>
      </p:sp>
      <p:sp>
        <p:nvSpPr>
          <p:cNvPr id="17" name="Прямоугольник 45" hidden="0"/>
          <p:cNvSpPr/>
          <p:nvPr isPhoto="0" userDrawn="1"/>
        </p:nvSpPr>
        <p:spPr bwMode="auto">
          <a:xfrm flipH="1" flipV="1">
            <a:off x="2796586" y="7874"/>
            <a:ext cx="60958" cy="684934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</p:sp>
      <p:sp>
        <p:nvSpPr>
          <p:cNvPr id="18" name="Прямоугольник 44" hidden="0"/>
          <p:cNvSpPr/>
          <p:nvPr isPhoto="0" userDrawn="1"/>
        </p:nvSpPr>
        <p:spPr bwMode="auto">
          <a:xfrm>
            <a:off x="2447594" y="1844823"/>
            <a:ext cx="7776864" cy="3672407"/>
          </a:xfrm>
          <a:prstGeom prst="rect">
            <a:avLst/>
          </a:prstGeom>
          <a:solidFill>
            <a:schemeClr val="bg1"/>
          </a:solidFill>
          <a:ln w="57150" cap="rnd" cmpd="sng">
            <a:noFill/>
            <a:prstDash val="sysDot"/>
          </a:ln>
          <a:effectLst>
            <a:outerShdw blurRad="50800" dist="38100" dir="5400000" rotWithShape="0" algn="t">
              <a:prstClr val="black">
                <a:alpha val="40000"/>
              </a:prstClr>
            </a:outerShdw>
          </a:effectLst>
        </p:spPr>
      </p:sp>
      <p:sp>
        <p:nvSpPr>
          <p:cNvPr id="19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3166186" y="4077071"/>
            <a:ext cx="6197638" cy="1152127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 cap="none" spc="119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0" name="Title 9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181594" y="2204863"/>
            <a:ext cx="6182230" cy="1584175"/>
          </a:xfrm>
        </p:spPr>
        <p:txBody>
          <a:bodyPr>
            <a:normAutofit/>
          </a:bodyPr>
          <a:lstStyle>
            <a:lvl1pPr algn="ctr">
              <a:defRPr sz="4000" cap="small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cxnSp>
        <p:nvCxnSpPr>
          <p:cNvPr id="21" name="Прямая соединительная линия 48" hidden="0"/>
          <p:cNvCxnSpPr>
            <a:cxnSpLocks/>
          </p:cNvCxnSpPr>
          <p:nvPr isPhoto="0" userDrawn="1"/>
        </p:nvCxnSpPr>
        <p:spPr bwMode="auto">
          <a:xfrm>
            <a:off x="3166186" y="3933055"/>
            <a:ext cx="2879640" cy="0"/>
          </a:xfrm>
          <a:prstGeom prst="line">
            <a:avLst/>
          </a:prstGeom>
          <a:ln w="9525" cap="flat" cmpd="sng" algn="ctr">
            <a:solidFill>
              <a:srgbClr val="6E9A2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50" hidden="0"/>
          <p:cNvSpPr/>
          <p:nvPr isPhoto="0" userDrawn="1"/>
        </p:nvSpPr>
        <p:spPr bwMode="auto">
          <a:xfrm>
            <a:off x="6172818" y="3896087"/>
            <a:ext cx="96010" cy="72009"/>
          </a:xfrm>
          <a:prstGeom prst="ellipse">
            <a:avLst/>
          </a:prstGeom>
          <a:solidFill>
            <a:srgbClr val="6E9A26"/>
          </a:solidFill>
          <a:ln>
            <a:noFill/>
          </a:ln>
        </p:spPr>
      </p:sp>
      <p:cxnSp>
        <p:nvCxnSpPr>
          <p:cNvPr id="23" name="Прямая соединительная линия 53" hidden="0"/>
          <p:cNvCxnSpPr>
            <a:cxnSpLocks/>
          </p:cNvCxnSpPr>
          <p:nvPr isPhoto="0" userDrawn="1"/>
        </p:nvCxnSpPr>
        <p:spPr bwMode="auto">
          <a:xfrm>
            <a:off x="6384031" y="3932091"/>
            <a:ext cx="3005061" cy="1"/>
          </a:xfrm>
          <a:prstGeom prst="line">
            <a:avLst/>
          </a:prstGeom>
          <a:ln w="9525" cap="flat" cmpd="sng" algn="ctr">
            <a:solidFill>
              <a:srgbClr val="6E9A2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2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963083" y="1196751"/>
            <a:ext cx="10363199" cy="489654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  <p:sp>
        <p:nvSpPr>
          <p:cNvPr id="8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19402" y="188640"/>
            <a:ext cx="10753194" cy="86409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609599" y="1196753"/>
            <a:ext cx="5384799" cy="4929410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97599" y="1196753"/>
            <a:ext cx="5384799" cy="4929410"/>
          </a:xfrm>
          <a:prstGeom prst="rect">
            <a:avLst/>
          </a:prstGeo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09599" y="1268759"/>
            <a:ext cx="5386917" cy="639762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09599" y="2060849"/>
            <a:ext cx="5386917" cy="4065314"/>
          </a:xfrm>
          <a:prstGeom prst="rect">
            <a:avLst/>
          </a:prstGeo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93368" y="1268759"/>
            <a:ext cx="5389033" cy="639762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93368" y="2060849"/>
            <a:ext cx="5389033" cy="4065314"/>
          </a:xfrm>
          <a:prstGeom prst="rect">
            <a:avLst/>
          </a:prstGeo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9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10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4766732" y="1196753"/>
            <a:ext cx="6815666" cy="492941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609601" y="1196751"/>
            <a:ext cx="4011084" cy="492941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  <p:sp>
        <p:nvSpPr>
          <p:cNvPr id="9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19402" y="188640"/>
            <a:ext cx="10753194" cy="86409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Рисунок 2" hidden="0"/>
          <p:cNvSpPr>
            <a:spLocks noGrp="1"/>
          </p:cNvSpPr>
          <p:nvPr isPhoto="0" userDrawn="0">
            <p:ph type="pic" idx="1" hasCustomPrompt="0"/>
          </p:nvPr>
        </p:nvSpPr>
        <p:spPr bwMode="auto">
          <a:xfrm>
            <a:off x="2389717" y="1196751"/>
            <a:ext cx="7315200" cy="34563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ru-RU"/>
          </a:p>
        </p:txBody>
      </p:sp>
      <p:sp>
        <p:nvSpPr>
          <p:cNvPr id="5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2389717" y="4869159"/>
            <a:ext cx="7315200" cy="13030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  <p:sp>
        <p:nvSpPr>
          <p:cNvPr id="9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19402" y="188640"/>
            <a:ext cx="10753194" cy="86409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x" userDrawn="1">
  <p:cSld name="Title and Vertical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vertTitleAndTx" userDrawn="1">
  <p:cSld name="Vertical Title an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839199" y="274638"/>
            <a:ext cx="27432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609599" y="274638"/>
            <a:ext cx="8026399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7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8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10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Date Placeholder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 lang="en-US"/>
          </a:p>
        </p:txBody>
      </p:sp>
      <p:sp>
        <p:nvSpPr>
          <p:cNvPr id="6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7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6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7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19402" y="188640"/>
            <a:ext cx="10753194" cy="8640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19402" y="1340767"/>
            <a:ext cx="10753194" cy="496855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719402" y="6442061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7920202" y="6416499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8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5511799" y="6453335"/>
            <a:ext cx="1168399" cy="29209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>
        <a:spcBef>
          <a:spcPts val="399"/>
        </a:spcBef>
        <a:buNone/>
        <a:defRPr sz="3600" b="0" cap="none" spc="0">
          <a:solidFill>
            <a:schemeClr val="bg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914400">
        <a:spcBef>
          <a:spcPts val="599"/>
        </a:spcBef>
        <a:spcAft>
          <a:spcPts val="0"/>
        </a:spcAft>
        <a:buClr>
          <a:schemeClr val="accent1"/>
        </a:buClr>
        <a:buFont typeface="Arial"/>
        <a:buChar char="•"/>
        <a:defRPr sz="2200" b="0" i="0" cap="none" spc="29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1pPr>
      <a:lvl2pPr marL="513651" indent="-342900" algn="l" defTabSz="914400">
        <a:spcBef>
          <a:spcPts val="599"/>
        </a:spcBef>
        <a:buClr>
          <a:schemeClr val="accent1"/>
        </a:buClr>
        <a:buFont typeface="Times New Roman"/>
        <a:buChar char="–"/>
        <a:defRPr sz="20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2pPr>
      <a:lvl3pPr marL="627951" indent="-285750" algn="l" defTabSz="914400">
        <a:spcBef>
          <a:spcPts val="599"/>
        </a:spcBef>
        <a:buClr>
          <a:schemeClr val="accent1"/>
        </a:buClr>
        <a:buFont typeface="Arial"/>
        <a:buChar char="•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3pPr>
      <a:lvl4pPr marL="800988" indent="-285750" algn="l" defTabSz="914400">
        <a:spcBef>
          <a:spcPts val="599"/>
        </a:spcBef>
        <a:buClr>
          <a:schemeClr val="accent1"/>
        </a:buClr>
        <a:buFont typeface="Times New Roman"/>
        <a:buChar char="–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4pPr>
      <a:lvl5pPr marL="972438" indent="-285750" algn="l" defTabSz="914400">
        <a:spcBef>
          <a:spcPts val="599"/>
        </a:spcBef>
        <a:buClr>
          <a:schemeClr val="accent1"/>
        </a:buClr>
        <a:buFont typeface="Times New Roman"/>
        <a:buChar char="»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5pPr>
      <a:lvl6pPr marL="1051560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7pPr>
      <a:lvl8pPr marL="1417319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719402" y="188640"/>
            <a:ext cx="10753194" cy="8640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719402" y="1340767"/>
            <a:ext cx="10753194" cy="4968551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Дата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719402" y="6442061"/>
            <a:ext cx="284479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/>
            </a:fld>
            <a:endParaRPr lang="ru-RU"/>
          </a:p>
        </p:txBody>
      </p:sp>
      <p:sp>
        <p:nvSpPr>
          <p:cNvPr id="7" name="Нижний колонтитул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7920202" y="6416499"/>
            <a:ext cx="386079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8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5511799" y="6453335"/>
            <a:ext cx="1168399" cy="29209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/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>
        <a:spcBef>
          <a:spcPts val="398"/>
        </a:spcBef>
        <a:buNone/>
        <a:defRPr sz="3600" b="0" cap="none" spc="0">
          <a:solidFill>
            <a:schemeClr val="bg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914400">
        <a:spcBef>
          <a:spcPts val="599"/>
        </a:spcBef>
        <a:spcAft>
          <a:spcPts val="0"/>
        </a:spcAft>
        <a:buClr>
          <a:schemeClr val="accent1"/>
        </a:buClr>
        <a:buFont typeface="Arial"/>
        <a:buChar char="•"/>
        <a:defRPr sz="2200" b="0" i="0" cap="none" spc="28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1pPr>
      <a:lvl2pPr marL="513651" indent="-342900" algn="l" defTabSz="914400">
        <a:spcBef>
          <a:spcPts val="599"/>
        </a:spcBef>
        <a:buClr>
          <a:schemeClr val="accent1"/>
        </a:buClr>
        <a:buFont typeface="Times New Roman"/>
        <a:buChar char="–"/>
        <a:defRPr sz="20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2pPr>
      <a:lvl3pPr marL="627951" indent="-285750" algn="l" defTabSz="914400">
        <a:spcBef>
          <a:spcPts val="599"/>
        </a:spcBef>
        <a:buClr>
          <a:schemeClr val="accent1"/>
        </a:buClr>
        <a:buFont typeface="Arial"/>
        <a:buChar char="•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3pPr>
      <a:lvl4pPr marL="800988" indent="-285750" algn="l" defTabSz="914400">
        <a:spcBef>
          <a:spcPts val="599"/>
        </a:spcBef>
        <a:buClr>
          <a:schemeClr val="accent1"/>
        </a:buClr>
        <a:buFont typeface="Times New Roman"/>
        <a:buChar char="–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4pPr>
      <a:lvl5pPr marL="972438" indent="-285750" algn="l" defTabSz="914400">
        <a:spcBef>
          <a:spcPts val="599"/>
        </a:spcBef>
        <a:buClr>
          <a:schemeClr val="accent1"/>
        </a:buClr>
        <a:buFont typeface="Times New Roman"/>
        <a:buChar char="»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5pPr>
      <a:lvl6pPr marL="1051560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7pPr>
      <a:lvl8pPr marL="1417319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5" algn="l" defTabSz="914400">
        <a:spcBef>
          <a:spcPts val="0"/>
        </a:spcBef>
        <a:buClr>
          <a:schemeClr val="accent1"/>
        </a:buClr>
        <a:buFont typeface="Arial"/>
        <a:buChar char="•"/>
        <a:defRPr sz="14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2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0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8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0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3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1637007" y="1339955"/>
            <a:ext cx="9165025" cy="1210803"/>
          </a:xfrm>
        </p:spPr>
        <p:txBody>
          <a:bodyPr/>
          <a:lstStyle/>
          <a:p>
            <a:pPr>
              <a:defRPr/>
            </a:pPr>
            <a:r>
              <a:rPr lang="pl-PL" sz="5000" b="1">
                <a:solidFill>
                  <a:schemeClr val="bg1"/>
                </a:solidFill>
              </a:rPr>
              <a:t>"Wiosna w kolorach tęczy"</a:t>
            </a:r>
            <a:endParaRPr sz="5000" b="1">
              <a:solidFill>
                <a:schemeClr val="bg1"/>
              </a:solidFill>
            </a:endParaRPr>
          </a:p>
        </p:txBody>
      </p:sp>
      <p:sp>
        <p:nvSpPr>
          <p:cNvPr id="5" name="" hidden="0"/>
          <p:cNvSpPr/>
          <p:nvPr isPhoto="0" userDrawn="0"/>
        </p:nvSpPr>
        <p:spPr bwMode="auto">
          <a:xfrm flipH="0" flipV="0">
            <a:off x="4247542" y="6167032"/>
            <a:ext cx="8058372" cy="91443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Autofit/>
          </a:bodyPr>
          <a:p>
            <a:pPr>
              <a:defRPr/>
            </a:pPr>
            <a:r>
              <a:rPr lang="pl-PL" b="1">
                <a:solidFill>
                  <a:schemeClr val="bg1"/>
                </a:solidFill>
              </a:rPr>
              <a:t>Prace wykonały dzieci uczęszczające do Świetlicy Szkolnej w Gardei</a:t>
            </a:r>
            <a:endParaRPr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528077" y="-266256"/>
            <a:ext cx="7022909" cy="7361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295042" y="48431"/>
            <a:ext cx="5682711" cy="6812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7">
            <a:off x="3524249" y="-64576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7">
            <a:off x="3524249" y="25359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24249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0">
            <a:off x="3524249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178946" y="22005"/>
            <a:ext cx="9718728" cy="6846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24249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488771" y="0"/>
            <a:ext cx="5117669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051016" y="5861"/>
            <a:ext cx="10090042" cy="6846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24249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0799989" flipH="0" flipV="0">
            <a:off x="1664491" y="5861"/>
            <a:ext cx="8911525" cy="6846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020592" y="0"/>
            <a:ext cx="629618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681567" y="0"/>
            <a:ext cx="671593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875296" y="0"/>
            <a:ext cx="645762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7">
            <a:off x="3524249" y="0"/>
            <a:ext cx="51435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521200" y="-1209011"/>
            <a:ext cx="7042401" cy="9460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1523999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608881" y="47355"/>
            <a:ext cx="697423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535338" y="5861"/>
            <a:ext cx="9169830" cy="6846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634032" y="-1839526"/>
            <a:ext cx="6907867" cy="105259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696779" y="0"/>
            <a:ext cx="8879237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665385" y="25413"/>
            <a:ext cx="6861228" cy="6846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713855" y="0"/>
            <a:ext cx="6715932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0799989" flipH="0" flipV="0">
            <a:off x="1357754" y="5861"/>
            <a:ext cx="9347415" cy="6846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5399977" flipH="0" flipV="0">
            <a:off x="2771256" y="-816172"/>
            <a:ext cx="6811002" cy="8443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0799989" flipH="0" flipV="0">
            <a:off x="2019660" y="0"/>
            <a:ext cx="8265762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610713" y="-573114"/>
            <a:ext cx="6825353" cy="8007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454618" y="0"/>
            <a:ext cx="9056821" cy="68773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0799989" flipH="0" flipV="0">
            <a:off x="2310253" y="-113008"/>
            <a:ext cx="7619999" cy="6971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rot="16199969" flipH="0" flipV="0">
            <a:off x="2592775" y="-330953"/>
            <a:ext cx="6845084" cy="7506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_rels/theme3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Green leaf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SOHO">
      <a:fillStyleLst>
        <a:solidFill>
          <a:schemeClr val="phClr"/>
        </a:solidFill>
        <a:gradFill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/>
        </a:gradFill>
        <a:blipFill>
          <a:blip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Green leaf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SOHO">
      <a:fillStyleLst>
        <a:solidFill>
          <a:schemeClr val="phClr"/>
        </a:solidFill>
        <a:gradFill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/>
        </a:gradFill>
        <a:blipFill>
          <a:blip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ONLYOFFICE/5.5.1.78</Application>
  <DocSecurity>0</DocSecurity>
  <PresentationFormat>Widescreen</PresentationFormat>
  <Paragraphs>0</Paragraphs>
  <Slides>32</Slides>
  <Notes>32</Notes>
  <HiddenSlides>0</HiddenSlides>
  <MMClips>2</MMClips>
  <ScaleCrop>0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Theme 1</vt:lpstr>
      <vt:lpstr>Theme 2</vt:lpstr>
      <vt:lpstr>Theme 3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2</cp:revision>
  <dcterms:created xsi:type="dcterms:W3CDTF">2012-12-03T06:56:55Z</dcterms:created>
  <dcterms:modified xsi:type="dcterms:W3CDTF">2020-05-15T06:35:39Z</dcterms:modified>
  <cp:category/>
  <cp:contentStatus/>
  <cp:version/>
</cp:coreProperties>
</file>