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Leto-pre</a:t>
            </a:r>
            <a:r>
              <a:rPr lang="sk-SK" dirty="0" smtClean="0"/>
              <a:t> 1.r. Vecného učiva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Vypracovala: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Mgr. </a:t>
            </a:r>
            <a:r>
              <a:rPr lang="sk-SK" sz="2400" dirty="0" err="1" smtClean="0">
                <a:solidFill>
                  <a:schemeClr val="tx1"/>
                </a:solidFill>
              </a:rPr>
              <a:t>Mihaliková</a:t>
            </a:r>
            <a:r>
              <a:rPr lang="sk-SK" sz="2400" dirty="0" smtClean="0">
                <a:solidFill>
                  <a:schemeClr val="tx1"/>
                </a:solidFill>
              </a:rPr>
              <a:t> Anna 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Spojená škola, Ul. J. Kollára 3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Nové Mesto nad Váhom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1265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8600"/>
            <a:ext cx="2124075" cy="2152650"/>
          </a:xfrm>
          <a:prstGeom prst="rect">
            <a:avLst/>
          </a:prstGeom>
          <a:noFill/>
        </p:spPr>
      </p:pic>
      <p:pic>
        <p:nvPicPr>
          <p:cNvPr id="5" name="Obrázek 4" descr="C:\Documents and Settings\Miloslav - Mihalik\Plocha\ulohy 2\D.ú od 25.5.do 29.5\vysvedceni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572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Hráme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vonku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 od 25.5.do 29.5\hry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3124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 od 25.5.do 29.5\hry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276600"/>
            <a:ext cx="2895600" cy="245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200673">
            <a:off x="6019800" y="685800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Chystáme </a:t>
            </a:r>
            <a:r>
              <a:rPr lang="cs-CZ" dirty="0" err="1" smtClean="0"/>
              <a:t>sa</a:t>
            </a:r>
            <a:r>
              <a:rPr lang="cs-CZ" dirty="0" smtClean="0"/>
              <a:t> do školy.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Documents and Settings\Miloslav - Mihalik\Plocha\ulohy 2\D.ú od 25.5.do 29.5\do skol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97180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84440">
            <a:off x="6700341" y="1227783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Prácu využijeme na hodine vecného učiva pre 1.a 2.ročník.</a:t>
            </a:r>
          </a:p>
          <a:p>
            <a:r>
              <a:rPr lang="sk-SK" dirty="0" smtClean="0"/>
              <a:t>Po vytlačení prezentácie si žiaci vyfarbia obrázky.</a:t>
            </a:r>
          </a:p>
          <a:p>
            <a:endParaRPr lang="cs-CZ" dirty="0"/>
          </a:p>
        </p:txBody>
      </p:sp>
      <p:pic>
        <p:nvPicPr>
          <p:cNvPr id="24578" name="Picture 2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9934">
            <a:off x="6064870" y="567632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Prichádza</a:t>
            </a:r>
            <a:r>
              <a:rPr lang="cs-CZ" dirty="0" smtClean="0"/>
              <a:t> </a:t>
            </a:r>
            <a:r>
              <a:rPr lang="cs-CZ" dirty="0" err="1" smtClean="0"/>
              <a:t>leto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Dni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dirty="0" err="1" smtClean="0"/>
              <a:t>dlhšie</a:t>
            </a:r>
            <a:r>
              <a:rPr lang="cs-CZ" dirty="0" smtClean="0"/>
              <a:t>, noci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dirty="0" err="1" smtClean="0"/>
              <a:t>kratšie</a:t>
            </a:r>
            <a:r>
              <a:rPr lang="cs-CZ" dirty="0" smtClean="0"/>
              <a:t>, je teplo, </a:t>
            </a:r>
            <a:r>
              <a:rPr lang="cs-CZ" dirty="0" err="1" smtClean="0"/>
              <a:t>obliekame</a:t>
            </a:r>
            <a:r>
              <a:rPr lang="cs-CZ" dirty="0" smtClean="0"/>
              <a:t> si </a:t>
            </a:r>
            <a:r>
              <a:rPr lang="cs-CZ" dirty="0" err="1" smtClean="0"/>
              <a:t>letné</a:t>
            </a:r>
            <a:r>
              <a:rPr lang="cs-CZ" dirty="0" smtClean="0"/>
              <a:t> </a:t>
            </a:r>
            <a:r>
              <a:rPr lang="cs-CZ" dirty="0" err="1" smtClean="0"/>
              <a:t>veci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41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2124075" cy="2152650"/>
          </a:xfrm>
          <a:prstGeom prst="rect">
            <a:avLst/>
          </a:prstGeom>
          <a:noFill/>
        </p:spPr>
      </p:pic>
      <p:pic>
        <p:nvPicPr>
          <p:cNvPr id="5" name="Obrázok 16" descr="trenír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434340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C:\Users\lenovo_ntb\AppData\Local\Microsoft\Windows\Temporary Internet Files\Content.IE5\HJ6ADM7Z\MC90032087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33400"/>
            <a:ext cx="156686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C:\Users\lenovo_ntb\AppData\Local\Microsoft\Windows\Temporary Internet Files\Content.IE5\1GQMDLY5\MC90001308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3429000"/>
            <a:ext cx="16525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15" descr="tričk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4114800"/>
            <a:ext cx="1402060" cy="1402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Letné </a:t>
            </a:r>
            <a:r>
              <a:rPr lang="cs-CZ" dirty="0" err="1" smtClean="0"/>
              <a:t>mesiace</a:t>
            </a:r>
            <a:r>
              <a:rPr lang="cs-CZ" dirty="0" smtClean="0"/>
              <a:t> </a:t>
            </a:r>
            <a:r>
              <a:rPr lang="cs-CZ" dirty="0" err="1" smtClean="0"/>
              <a:t>sú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jún</a:t>
            </a:r>
            <a:endParaRPr lang="cs-CZ" dirty="0" smtClean="0"/>
          </a:p>
          <a:p>
            <a:r>
              <a:rPr lang="sk-SK" dirty="0" smtClean="0"/>
              <a:t> júl</a:t>
            </a:r>
          </a:p>
          <a:p>
            <a:r>
              <a:rPr lang="sk-SK" dirty="0" smtClean="0"/>
              <a:t> august</a:t>
            </a:r>
            <a:endParaRPr lang="cs-CZ" dirty="0"/>
          </a:p>
        </p:txBody>
      </p:sp>
      <p:pic>
        <p:nvPicPr>
          <p:cNvPr id="9217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609600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V </a:t>
            </a:r>
            <a:r>
              <a:rPr lang="cs-CZ" sz="3600" dirty="0" err="1" smtClean="0"/>
              <a:t>júni</a:t>
            </a:r>
            <a:r>
              <a:rPr lang="cs-CZ" sz="3600" dirty="0" smtClean="0"/>
              <a:t> </a:t>
            </a:r>
            <a:r>
              <a:rPr lang="cs-CZ" sz="3600" dirty="0" err="1" smtClean="0"/>
              <a:t>ešte</a:t>
            </a:r>
            <a:r>
              <a:rPr lang="cs-CZ" sz="3600" dirty="0" smtClean="0"/>
              <a:t> chodíme do školy, </a:t>
            </a:r>
            <a:r>
              <a:rPr lang="cs-CZ" sz="3600" dirty="0" err="1" smtClean="0"/>
              <a:t>dozrieva</a:t>
            </a:r>
            <a:r>
              <a:rPr lang="cs-CZ" sz="3600" dirty="0" smtClean="0"/>
              <a:t> prvé </a:t>
            </a:r>
            <a:r>
              <a:rPr lang="cs-CZ" sz="3600" dirty="0" err="1" smtClean="0"/>
              <a:t>letné</a:t>
            </a:r>
            <a:r>
              <a:rPr lang="cs-CZ" sz="3600" dirty="0" smtClean="0"/>
              <a:t> </a:t>
            </a:r>
            <a:r>
              <a:rPr lang="cs-CZ" sz="3600" dirty="0" err="1" smtClean="0"/>
              <a:t>ovocie</a:t>
            </a:r>
            <a:r>
              <a:rPr lang="cs-CZ" sz="3600" dirty="0" smtClean="0"/>
              <a:t>-jahody a </a:t>
            </a:r>
            <a:r>
              <a:rPr lang="cs-CZ" sz="3600" dirty="0" err="1" smtClean="0"/>
              <a:t>a</a:t>
            </a:r>
            <a:r>
              <a:rPr lang="cs-CZ" sz="3600" dirty="0" smtClean="0"/>
              <a:t> </a:t>
            </a:r>
            <a:r>
              <a:rPr lang="cs-CZ" sz="3600" dirty="0" err="1" smtClean="0"/>
              <a:t>čerešne</a:t>
            </a:r>
            <a:r>
              <a:rPr lang="cs-CZ" sz="3600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 od 25.5.do 29.5\jahod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41960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 od 25.5.do 29.5\ja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1447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C:\Documents and Settings\Miloslav - Mihalik\Plocha\ulohy 2\D.ú od 25.5.do 29.5\ceresna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5240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C:\Documents and Settings\Miloslav - Mihalik\Plocha\ulohy 2\D.ú od 25.5.do 29.5\cer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810000"/>
            <a:ext cx="2070100" cy="220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šipka 8"/>
          <p:cNvCxnSpPr>
            <a:stCxn id="5" idx="3"/>
          </p:cNvCxnSpPr>
          <p:nvPr/>
        </p:nvCxnSpPr>
        <p:spPr>
          <a:xfrm>
            <a:off x="2514600" y="2438400"/>
            <a:ext cx="29718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819400" y="3124200"/>
            <a:ext cx="3124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1066800"/>
            <a:ext cx="1062037" cy="1076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sz="3100" dirty="0" smtClean="0"/>
              <a:t>Dostaneme </a:t>
            </a:r>
            <a:r>
              <a:rPr lang="cs-CZ" sz="3100" dirty="0" err="1" smtClean="0"/>
              <a:t>vysvedčenie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 od 25.5.do 29.5\vysvedceni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743200"/>
            <a:ext cx="39624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72055">
            <a:off x="6858001" y="528872"/>
            <a:ext cx="1752600" cy="1776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700" dirty="0" err="1" smtClean="0"/>
              <a:t>Júl</a:t>
            </a:r>
            <a:r>
              <a:rPr lang="cs-CZ" sz="2700" dirty="0" smtClean="0"/>
              <a:t>- je prvý prázdninový </a:t>
            </a:r>
            <a:r>
              <a:rPr lang="cs-CZ" sz="2700" dirty="0" err="1" smtClean="0"/>
              <a:t>mesiac</a:t>
            </a:r>
            <a:r>
              <a:rPr lang="cs-CZ" sz="2700" dirty="0" smtClean="0"/>
              <a:t>, oddychujeme doma , </a:t>
            </a:r>
            <a:r>
              <a:rPr lang="cs-CZ" sz="2700" dirty="0" err="1" smtClean="0"/>
              <a:t>hráme</a:t>
            </a:r>
            <a:r>
              <a:rPr lang="cs-CZ" sz="2700" dirty="0" smtClean="0"/>
              <a:t> </a:t>
            </a:r>
            <a:r>
              <a:rPr lang="cs-CZ" sz="2700" dirty="0" err="1" smtClean="0"/>
              <a:t>sa</a:t>
            </a:r>
            <a:r>
              <a:rPr lang="cs-CZ" sz="2700" dirty="0" smtClean="0"/>
              <a:t> </a:t>
            </a:r>
            <a:r>
              <a:rPr lang="cs-CZ" sz="2700" dirty="0" err="1" smtClean="0"/>
              <a:t>vonku</a:t>
            </a:r>
            <a:r>
              <a:rPr lang="cs-CZ" sz="2700" dirty="0" smtClean="0"/>
              <a:t>, </a:t>
            </a:r>
            <a:r>
              <a:rPr lang="cs-CZ" sz="2700" dirty="0" err="1" smtClean="0"/>
              <a:t>športujeme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  <p:pic>
        <p:nvPicPr>
          <p:cNvPr id="4" name="Obrázek 3" descr="C:\Documents and Settings\Miloslav - Mihalik\Plocha\ulohy 2\D.ú od 25.5.do 29.5\skacem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505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 od 25.5.do 29.5\hrame s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00400"/>
            <a:ext cx="3505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5594">
            <a:off x="6934200" y="1295400"/>
            <a:ext cx="1366837" cy="138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 August- je druhý prázdninový </a:t>
            </a:r>
            <a:r>
              <a:rPr lang="cs-CZ" sz="3100" dirty="0" err="1" smtClean="0"/>
              <a:t>mesiac</a:t>
            </a:r>
            <a:r>
              <a:rPr lang="cs-CZ" sz="3100" dirty="0" smtClean="0"/>
              <a:t>- </a:t>
            </a:r>
            <a:br>
              <a:rPr lang="cs-CZ" sz="3100" dirty="0" smtClean="0"/>
            </a:br>
            <a:r>
              <a:rPr lang="cs-CZ" sz="3100" dirty="0" smtClean="0"/>
              <a:t> </a:t>
            </a:r>
            <a:r>
              <a:rPr lang="cs-CZ" sz="3100" dirty="0" err="1" smtClean="0"/>
              <a:t>Kúpeme</a:t>
            </a:r>
            <a:r>
              <a:rPr lang="cs-CZ" sz="3100" dirty="0" smtClean="0"/>
              <a:t> </a:t>
            </a:r>
            <a:r>
              <a:rPr lang="cs-CZ" sz="3100" dirty="0" err="1" smtClean="0"/>
              <a:t>sa</a:t>
            </a:r>
            <a:r>
              <a:rPr lang="cs-CZ" sz="3100" dirty="0" smtClean="0"/>
              <a:t> !!!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 od 25.5.do 29.5\kupeme s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76600"/>
            <a:ext cx="3352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 od 25.5.do 29.5\kupani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352800"/>
            <a:ext cx="3429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5420">
            <a:off x="6722265" y="1456949"/>
            <a:ext cx="1792588" cy="1816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Documents and Settings\Miloslav - Mihalik\Plocha\ulohy 2\D.ú od 25.5.do 29.5\ku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579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04660">
            <a:off x="6240352" y="435424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Chodíme na výlety a do </a:t>
            </a:r>
            <a:r>
              <a:rPr lang="cs-CZ" dirty="0" err="1" smtClean="0"/>
              <a:t>prírody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C:\Documents and Settings\Miloslav - Mihalik\Plocha\ulohy 2\D.ú od 25.5.do 29.5\v les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3352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C:\Documents and Settings\Miloslav - Mihalik\Plocha\ulohy 2\D.ú od 25.5.do 29.5\výlet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657600"/>
            <a:ext cx="2162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Miloslav - Mihalik\Plocha\ulohy 2\D.ú od 25.5.do 29.5\slnieč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36298">
            <a:off x="5480531" y="1433796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78</Words>
  <Application>Microsoft Office PowerPoint</Application>
  <PresentationFormat>Předvádění na obrazovce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Leto-pre 1.r. Vecného učiva</vt:lpstr>
      <vt:lpstr>Prichádza leto.</vt:lpstr>
      <vt:lpstr>Snímek 3</vt:lpstr>
      <vt:lpstr>  V júni ešte chodíme do školy, dozrieva prvé letné ovocie-jahody a a čerešne. </vt:lpstr>
      <vt:lpstr>  Dostaneme vysvedčenie. </vt:lpstr>
      <vt:lpstr>    Júl- je prvý prázdninový mesiac, oddychujeme doma , hráme sa vonku, športujeme </vt:lpstr>
      <vt:lpstr>   August- je druhý prázdninový mesiac-   Kúpeme sa !!! </vt:lpstr>
      <vt:lpstr>Snímek 8</vt:lpstr>
      <vt:lpstr> Chodíme na výlety a do prírody. </vt:lpstr>
      <vt:lpstr> Hráme sa vonku </vt:lpstr>
      <vt:lpstr>Chystáme sa do školy.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Leto-pre 1.r. Vecného učiva</dc:title>
  <dc:creator/>
  <cp:lastModifiedBy>Your User Name</cp:lastModifiedBy>
  <cp:revision>7</cp:revision>
  <dcterms:created xsi:type="dcterms:W3CDTF">2006-08-16T00:00:00Z</dcterms:created>
  <dcterms:modified xsi:type="dcterms:W3CDTF">2020-05-20T10:46:17Z</dcterms:modified>
</cp:coreProperties>
</file>