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Leto-lesné</a:t>
            </a:r>
            <a:r>
              <a:rPr lang="sk-SK" dirty="0" smtClean="0"/>
              <a:t> </a:t>
            </a:r>
            <a:r>
              <a:rPr lang="sk-SK" dirty="0" err="1" smtClean="0"/>
              <a:t>plody,lúčne</a:t>
            </a:r>
            <a:r>
              <a:rPr lang="sk-SK" dirty="0" smtClean="0"/>
              <a:t> a záhradné kvety.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Vypracovala: Mgr. </a:t>
            </a:r>
            <a:r>
              <a:rPr lang="sk-SK" dirty="0" err="1" smtClean="0"/>
              <a:t>Mihaliková</a:t>
            </a:r>
            <a:r>
              <a:rPr lang="sk-SK" dirty="0" smtClean="0"/>
              <a:t> Anna Ul. J. Kollára 3 ,Nové Mesto nad Váhom</a:t>
            </a:r>
            <a:endParaRPr lang="cs-CZ" dirty="0"/>
          </a:p>
        </p:txBody>
      </p:sp>
      <p:pic>
        <p:nvPicPr>
          <p:cNvPr id="4" name="Picture 1" descr="C:\Documents and Settings\Miloslav - Mihalik\Plocha\ulohy 2\D.ú od 25.5.do 29.5\slnieč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372172">
            <a:off x="6386730" y="880385"/>
            <a:ext cx="1666197" cy="1688612"/>
          </a:xfrm>
          <a:prstGeom prst="rect">
            <a:avLst/>
          </a:prstGeom>
          <a:noFill/>
        </p:spPr>
      </p:pic>
      <p:pic>
        <p:nvPicPr>
          <p:cNvPr id="5" name="Obrázek 4" descr="C:\Users\lenovo_ntb\AppData\Local\Microsoft\Windows\Temporary Internet Files\Content.IE5\3EC662KO\MC900123235[1]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676400"/>
            <a:ext cx="1638300" cy="148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Záhradné kvety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</a:t>
            </a:r>
            <a:r>
              <a:rPr lang="cs-CZ" dirty="0" err="1" smtClean="0"/>
              <a:t>ruže</a:t>
            </a:r>
            <a:r>
              <a:rPr lang="cs-CZ" dirty="0" smtClean="0"/>
              <a:t> 	                       </a:t>
            </a:r>
            <a:r>
              <a:rPr lang="cs-CZ" dirty="0" err="1" smtClean="0"/>
              <a:t>pivonky</a:t>
            </a:r>
            <a:r>
              <a:rPr lang="cs-CZ" dirty="0" smtClean="0"/>
              <a:t>                                                              </a:t>
            </a:r>
          </a:p>
          <a:p>
            <a:endParaRPr lang="cs-CZ" dirty="0"/>
          </a:p>
        </p:txBody>
      </p:sp>
      <p:pic>
        <p:nvPicPr>
          <p:cNvPr id="4" name="Obrázek 3" descr="C:\Documents and Settings\Miloslav - Mihalik\Plocha\ulohy 2\D.ú od 25.5.do 29.5\ruž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352800"/>
            <a:ext cx="2667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:\Documents and Settings\Miloslav - Mihalik\Plocha\ulohy 2\D.ú od 25.5.do 29.5\pivonk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743200"/>
            <a:ext cx="2362200" cy="188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Miloslav - Mihalik\Plocha\ulohy 2\D.ú od 25.5.do 29.5\slniečk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868585">
            <a:off x="6248400" y="228600"/>
            <a:ext cx="2124075" cy="215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V lete </a:t>
            </a:r>
            <a:r>
              <a:rPr lang="cs-CZ" dirty="0" err="1" smtClean="0"/>
              <a:t>sa</a:t>
            </a:r>
            <a:r>
              <a:rPr lang="cs-CZ" dirty="0" smtClean="0"/>
              <a:t> suší aj tráva. Usušená tráva je v </a:t>
            </a:r>
            <a:r>
              <a:rPr lang="cs-CZ" dirty="0" err="1" smtClean="0"/>
              <a:t>zime</a:t>
            </a:r>
            <a:r>
              <a:rPr lang="cs-CZ" dirty="0" smtClean="0"/>
              <a:t> </a:t>
            </a:r>
            <a:r>
              <a:rPr lang="cs-CZ" dirty="0" err="1" smtClean="0"/>
              <a:t>výdatné</a:t>
            </a:r>
            <a:r>
              <a:rPr lang="cs-CZ" dirty="0" smtClean="0"/>
              <a:t> krmivo </a:t>
            </a:r>
            <a:r>
              <a:rPr lang="cs-CZ" dirty="0" err="1" smtClean="0"/>
              <a:t>pre</a:t>
            </a:r>
            <a:r>
              <a:rPr lang="cs-CZ" dirty="0" smtClean="0"/>
              <a:t> </a:t>
            </a:r>
            <a:r>
              <a:rPr lang="cs-CZ" dirty="0" err="1" smtClean="0"/>
              <a:t>zvieratá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026" name="Picture 2" descr="C:\Documents and Settings\Miloslav - Mihalik\Plocha\ulohy 2\D.ú od 25.5.do 29.5\se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581400"/>
            <a:ext cx="3429000" cy="2568440"/>
          </a:xfrm>
          <a:prstGeom prst="rect">
            <a:avLst/>
          </a:prstGeom>
          <a:noFill/>
        </p:spPr>
      </p:pic>
      <p:pic>
        <p:nvPicPr>
          <p:cNvPr id="1027" name="Picture 3" descr="C:\Documents and Settings\Miloslav - Mihalik\Plocha\ulohy 2\D.ú od 25.5.do 29.5\s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86200"/>
            <a:ext cx="2628900" cy="1743075"/>
          </a:xfrm>
          <a:prstGeom prst="rect">
            <a:avLst/>
          </a:prstGeom>
          <a:noFill/>
        </p:spPr>
      </p:pic>
      <p:pic>
        <p:nvPicPr>
          <p:cNvPr id="6" name="Picture 1" descr="C:\Documents and Settings\Miloslav - Mihalik\Plocha\ulohy 2\D.ú od 25.5.do 29.5\slniečk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691464">
            <a:off x="6501236" y="382020"/>
            <a:ext cx="1662335" cy="1403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Prácu využijeme na hodine vecného učiva pre 2.a 3.r. a na hodine vlastivedy pre 4. ročník.</a:t>
            </a:r>
            <a:endParaRPr lang="cs-CZ" dirty="0"/>
          </a:p>
        </p:txBody>
      </p:sp>
      <p:pic>
        <p:nvPicPr>
          <p:cNvPr id="4" name="Picture 1" descr="C:\Documents and Settings\Miloslav - Mihalik\Plocha\ulohy 2\D.ú od 25.5.do 29.5\slnieč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10079">
            <a:off x="6248401" y="450622"/>
            <a:ext cx="1905000" cy="1930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700" b="1" u="sng" dirty="0" smtClean="0"/>
              <a:t/>
            </a:r>
            <a:br>
              <a:rPr lang="sk-SK" sz="2700" b="1" u="sng" dirty="0" smtClean="0"/>
            </a:br>
            <a:r>
              <a:rPr lang="sk-SK" sz="2700" b="1" u="sng" dirty="0" smtClean="0"/>
              <a:t>Lesné jahody </a:t>
            </a:r>
            <a:r>
              <a:rPr lang="sk-SK" sz="2700" dirty="0" smtClean="0"/>
              <a:t>– obsahujú veľa vitamínu C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C:\Users\lenovo_ntb\AppData\Local\Microsoft\Windows\Temporary Internet Files\Content.IE5\3EC662KO\MC900123235[1]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676400"/>
            <a:ext cx="1333500" cy="11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743200"/>
            <a:ext cx="2514600" cy="247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819400"/>
            <a:ext cx="28194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C:\Documents and Settings\Miloslav - Mihalik\Plocha\ulohy 2\D.ú od 25.5.do 29.5\slniečk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372172">
            <a:off x="7051805" y="1100655"/>
            <a:ext cx="1297002" cy="131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100" b="1" u="sng" dirty="0" smtClean="0"/>
              <a:t/>
            </a:r>
            <a:br>
              <a:rPr lang="sk-SK" sz="3100" b="1" u="sng" dirty="0" smtClean="0"/>
            </a:br>
            <a:r>
              <a:rPr lang="sk-SK" sz="3100" b="1" u="sng" dirty="0" smtClean="0"/>
              <a:t/>
            </a:r>
            <a:br>
              <a:rPr lang="sk-SK" sz="3100" b="1" u="sng" dirty="0" smtClean="0"/>
            </a:br>
            <a:r>
              <a:rPr lang="sk-SK" sz="3100" b="1" u="sng" dirty="0" smtClean="0"/>
              <a:t/>
            </a:r>
            <a:br>
              <a:rPr lang="sk-SK" sz="3100" b="1" u="sng" dirty="0" smtClean="0"/>
            </a:br>
            <a:r>
              <a:rPr lang="sk-SK" sz="3100" b="1" u="sng" dirty="0" smtClean="0"/>
              <a:t/>
            </a:r>
            <a:br>
              <a:rPr lang="sk-SK" sz="3100" b="1" u="sng" dirty="0" smtClean="0"/>
            </a:br>
            <a:r>
              <a:rPr lang="sk-SK" sz="2700" b="1" u="sng" dirty="0" smtClean="0"/>
              <a:t>Čučoriedky- </a:t>
            </a:r>
            <a:r>
              <a:rPr lang="sk-SK" sz="2700" dirty="0" smtClean="0"/>
              <a:t>obsahujú veľa vitamínu C –požívajú sa pri hnačke</a:t>
            </a:r>
            <a:r>
              <a:rPr lang="cs-CZ" sz="2700" dirty="0" smtClean="0"/>
              <a:t/>
            </a:r>
            <a:br>
              <a:rPr lang="cs-CZ" sz="2700" dirty="0" smtClean="0"/>
            </a:br>
            <a:endParaRPr lang="cs-CZ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057400"/>
            <a:ext cx="5486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Documents and Settings\Miloslav - Mihalik\Plocha\ulohy 2\D.ú od 25.5.do 29.5\slniečk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72172">
            <a:off x="6670804" y="1100655"/>
            <a:ext cx="1297002" cy="131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700" b="1" u="sng" dirty="0" smtClean="0"/>
              <a:t/>
            </a:r>
            <a:br>
              <a:rPr lang="sk-SK" sz="2700" b="1" u="sng" dirty="0" smtClean="0"/>
            </a:br>
            <a:r>
              <a:rPr lang="sk-SK" sz="2700" b="1" u="sng" dirty="0" smtClean="0"/>
              <a:t/>
            </a:r>
            <a:br>
              <a:rPr lang="sk-SK" sz="2700" b="1" u="sng" dirty="0" smtClean="0"/>
            </a:br>
            <a:r>
              <a:rPr lang="sk-SK" sz="2700" b="1" u="sng" dirty="0" smtClean="0"/>
              <a:t/>
            </a:r>
            <a:br>
              <a:rPr lang="sk-SK" sz="2700" b="1" u="sng" dirty="0" smtClean="0"/>
            </a:br>
            <a:r>
              <a:rPr lang="sk-SK" sz="2700" b="1" u="sng" dirty="0" smtClean="0"/>
              <a:t/>
            </a:r>
            <a:br>
              <a:rPr lang="sk-SK" sz="2700" b="1" u="sng" dirty="0" smtClean="0"/>
            </a:br>
            <a:r>
              <a:rPr lang="sk-SK" sz="2700" b="1" u="sng" dirty="0" smtClean="0"/>
              <a:t>Brusnice,-</a:t>
            </a:r>
            <a:r>
              <a:rPr lang="sk-SK" sz="27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sz="2700" dirty="0" smtClean="0"/>
              <a:t>Listy brusnice majú protizápalové, dezinfekčné a </a:t>
            </a:r>
            <a:r>
              <a:rPr lang="sk-SK" sz="2700" dirty="0" err="1" smtClean="0"/>
              <a:t>močopudné</a:t>
            </a:r>
            <a:r>
              <a:rPr lang="sk-SK" sz="2700" dirty="0" smtClean="0"/>
              <a:t> účinky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981200"/>
            <a:ext cx="4419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Documents and Settings\Miloslav - Mihalik\Plocha\ulohy 2\D.ú od 25.5.do 29.5\slniečk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72172">
            <a:off x="6823205" y="1100655"/>
            <a:ext cx="1297002" cy="131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700" b="1" u="sng" dirty="0" smtClean="0"/>
              <a:t/>
            </a:r>
            <a:br>
              <a:rPr lang="sk-SK" sz="2700" b="1" u="sng" dirty="0" smtClean="0"/>
            </a:br>
            <a:r>
              <a:rPr lang="sk-SK" sz="2200" b="1" u="sng" dirty="0" smtClean="0"/>
              <a:t>Maliny -</a:t>
            </a:r>
            <a:r>
              <a:rPr lang="sk-SK" sz="22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k-SK" sz="2200" dirty="0" smtClean="0"/>
              <a:t>Maliny obsahujú vitamíny A, B, C a E, cukry, minerály . Sú vhodné pri cukrovke, zlom trávení a reumatizme.</a:t>
            </a:r>
            <a:r>
              <a:rPr lang="cs-CZ" sz="2200" dirty="0" smtClean="0"/>
              <a:t/>
            </a:r>
            <a:br>
              <a:rPr lang="cs-CZ" sz="2200" dirty="0" smtClean="0"/>
            </a:b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9718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Documents and Settings\Miloslav - Mihalik\Plocha\ulohy 2\D.ú od 25.5.do 29.5\slniečk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72172">
            <a:off x="6366004" y="1481655"/>
            <a:ext cx="1297002" cy="131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700" b="1" u="sng" dirty="0" smtClean="0"/>
              <a:t/>
            </a:r>
            <a:br>
              <a:rPr lang="sk-SK" sz="2700" b="1" u="sng" dirty="0" smtClean="0"/>
            </a:br>
            <a:r>
              <a:rPr lang="sk-SK" sz="2700" b="1" u="sng" dirty="0" smtClean="0"/>
              <a:t/>
            </a:r>
            <a:br>
              <a:rPr lang="sk-SK" sz="2700" b="1" u="sng" dirty="0" smtClean="0"/>
            </a:br>
            <a:r>
              <a:rPr lang="sk-SK" sz="2700" b="1" u="sng" dirty="0" smtClean="0"/>
              <a:t>Černice</a:t>
            </a: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>Černice </a:t>
            </a:r>
            <a:r>
              <a:rPr lang="cs-CZ" sz="2700" dirty="0" err="1" smtClean="0"/>
              <a:t>sú</a:t>
            </a:r>
            <a:r>
              <a:rPr lang="cs-CZ" sz="2700" dirty="0" smtClean="0"/>
              <a:t> </a:t>
            </a:r>
            <a:r>
              <a:rPr lang="cs-CZ" sz="2700" dirty="0" err="1" smtClean="0"/>
              <a:t>zdrojom</a:t>
            </a:r>
            <a:r>
              <a:rPr lang="cs-CZ" sz="2700" dirty="0" smtClean="0"/>
              <a:t> B,C a </a:t>
            </a:r>
            <a:r>
              <a:rPr lang="cs-CZ" sz="2700" dirty="0" err="1" smtClean="0"/>
              <a:t>minerálnych</a:t>
            </a:r>
            <a:r>
              <a:rPr lang="cs-CZ" sz="2700" dirty="0" smtClean="0"/>
              <a:t> </a:t>
            </a:r>
            <a:r>
              <a:rPr lang="cs-CZ" sz="2700" dirty="0" err="1" smtClean="0"/>
              <a:t>látok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362200"/>
            <a:ext cx="4038600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Documents and Settings\Miloslav - Mihalik\Plocha\ulohy 2\D.ú od 25.5.do 29.5\slniečk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72172">
            <a:off x="6518405" y="1253056"/>
            <a:ext cx="1297002" cy="131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smtClean="0"/>
              <a:t>Huby jedlé, jedovaté – </a:t>
            </a:r>
            <a:r>
              <a:rPr lang="cs-CZ" sz="3100" dirty="0" err="1" smtClean="0"/>
              <a:t>ich</a:t>
            </a:r>
            <a:r>
              <a:rPr lang="cs-CZ" sz="3100" dirty="0" smtClean="0"/>
              <a:t> </a:t>
            </a:r>
            <a:r>
              <a:rPr lang="cs-CZ" sz="3100" dirty="0" err="1" smtClean="0"/>
              <a:t>zber</a:t>
            </a: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Kuriatka</a:t>
            </a:r>
            <a:r>
              <a:rPr lang="cs-CZ" dirty="0" smtClean="0"/>
              <a:t>                          dubáky</a:t>
            </a:r>
            <a:endParaRPr lang="cs-CZ" dirty="0"/>
          </a:p>
        </p:txBody>
      </p:sp>
      <p:pic>
        <p:nvPicPr>
          <p:cNvPr id="4" name="Obrázek 3" descr="C:\Documents and Settings\Miloslav - Mihalik\Plocha\ulohy 2\D.ú od 25.5.do 29.5\kuriatk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8194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:\Documents and Settings\Miloslav - Mihalik\Plocha\ulohy 2\D.ú od 25.5.do 29.5\dubaky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895600"/>
            <a:ext cx="24574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Miloslav - Mihalik\Plocha\ulohy 2\D.ú od 25.5.do 29.5\slniečk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372172">
            <a:off x="6934200" y="304800"/>
            <a:ext cx="1297002" cy="131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Jedovaté huby: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Muchotrávka červená            Muchotrávka zelená</a:t>
            </a:r>
            <a:endParaRPr lang="cs-CZ" sz="2400" dirty="0" smtClean="0"/>
          </a:p>
          <a:p>
            <a:endParaRPr lang="cs-CZ" sz="2400" dirty="0"/>
          </a:p>
        </p:txBody>
      </p:sp>
      <p:pic>
        <p:nvPicPr>
          <p:cNvPr id="4" name="Obrázek 3" descr="C:\Documents and Settings\Miloslav - Mihalik\Plocha\ulohy 2\D.ú od 25.5.do 29.5\muchotr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743200"/>
            <a:ext cx="24955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:\Documents and Settings\Miloslav - Mihalik\Plocha\ulohy 2\D.ú od 25.5.do 29.5\muchotrávka zelená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048000"/>
            <a:ext cx="29908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Miloslav - Mihalik\Plocha\ulohy 2\D.ú od 25.5.do 29.5\slniečk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372172">
            <a:off x="6664388" y="230138"/>
            <a:ext cx="1137297" cy="1152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 </a:t>
            </a:r>
            <a:br>
              <a:rPr lang="cs-CZ" dirty="0" smtClean="0"/>
            </a:br>
            <a:r>
              <a:rPr lang="cs-CZ" dirty="0" err="1" smtClean="0"/>
              <a:t>Lúčne</a:t>
            </a:r>
            <a:r>
              <a:rPr lang="cs-CZ" dirty="0" smtClean="0"/>
              <a:t>  </a:t>
            </a:r>
            <a:r>
              <a:rPr lang="cs-CZ" dirty="0" err="1" smtClean="0"/>
              <a:t>kvety</a:t>
            </a:r>
            <a:r>
              <a:rPr lang="cs-CZ" dirty="0" smtClean="0"/>
              <a:t>.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Klinček</a:t>
            </a:r>
            <a:r>
              <a:rPr lang="cs-CZ" dirty="0" smtClean="0"/>
              <a:t>   </a:t>
            </a:r>
            <a:r>
              <a:rPr lang="cs-CZ" dirty="0" err="1" smtClean="0"/>
              <a:t>Púpava</a:t>
            </a:r>
            <a:r>
              <a:rPr lang="cs-CZ" dirty="0" smtClean="0"/>
              <a:t>    Sedmikráska  Margareta</a:t>
            </a:r>
          </a:p>
          <a:p>
            <a:pPr>
              <a:buNone/>
            </a:pPr>
            <a:r>
              <a:rPr lang="cs-CZ" dirty="0" smtClean="0"/>
              <a:t>                                        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                                                                        </a:t>
            </a:r>
          </a:p>
          <a:p>
            <a:endParaRPr lang="cs-CZ" dirty="0"/>
          </a:p>
        </p:txBody>
      </p:sp>
      <p:pic>
        <p:nvPicPr>
          <p:cNvPr id="4" name="Obrázek 3" descr="C:\Documents and Settings\Miloslav - Mihalik\Plocha\ulohy 2\D.ú od 25.5.do 29.5\klinček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733800"/>
            <a:ext cx="120508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:\Documents and Settings\Miloslav - Mihalik\Plocha\ulohy 2\D.ú od 25.5.do 29.5\sedmokrásk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962400"/>
            <a:ext cx="2057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C:\Documents and Settings\Miloslav - Mihalik\Plocha\ulohy 2\D.ú od 25.5.do 29.5\pupav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962400"/>
            <a:ext cx="1295400" cy="174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C:\Documents and Settings\Miloslav - Mihalik\Plocha\ulohy 2\D.ú od 25.5.do 29.5\margareta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3886200"/>
            <a:ext cx="1219200" cy="144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C:\Documents and Settings\Miloslav - Mihalik\Plocha\ulohy 2\D.ú od 25.5.do 29.5\slniečk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372172">
            <a:off x="6934200" y="304800"/>
            <a:ext cx="1297002" cy="131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</TotalTime>
  <Words>62</Words>
  <Application>Microsoft Office PowerPoint</Application>
  <PresentationFormat>Předvádění na obrazovce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Arkýř</vt:lpstr>
      <vt:lpstr>Leto-lesné plody,lúčne a záhradné kvety.</vt:lpstr>
      <vt:lpstr> Lesné jahody – obsahujú veľa vitamínu C </vt:lpstr>
      <vt:lpstr>    Čučoriedky- obsahujú veľa vitamínu C –požívajú sa pri hnačke </vt:lpstr>
      <vt:lpstr>    Brusnice,- Listy brusnice majú protizápalové, dezinfekčné a močopudné účinky </vt:lpstr>
      <vt:lpstr> Maliny - Maliny obsahujú vitamíny A, B, C a E, cukry, minerály . Sú vhodné pri cukrovke, zlom trávení a reumatizme. </vt:lpstr>
      <vt:lpstr>  Černice Černice sú zdrojom B,C a minerálnych látok </vt:lpstr>
      <vt:lpstr>   Huby jedlé, jedovaté – ich zber  </vt:lpstr>
      <vt:lpstr>Jedovaté huby: </vt:lpstr>
      <vt:lpstr>  Lúčne  kvety. </vt:lpstr>
      <vt:lpstr>Záhradné kvety</vt:lpstr>
      <vt:lpstr>Snímek 11</vt:lpstr>
      <vt:lpstr>Snímek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Leto-lesné plody</dc:title>
  <dc:creator/>
  <cp:lastModifiedBy>Your User Name</cp:lastModifiedBy>
  <cp:revision>8</cp:revision>
  <dcterms:created xsi:type="dcterms:W3CDTF">2006-08-16T00:00:00Z</dcterms:created>
  <dcterms:modified xsi:type="dcterms:W3CDTF">2020-05-20T10:45:25Z</dcterms:modified>
</cp:coreProperties>
</file>