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Okno s jarnými kvietkami.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Vypracovala: Mgr. </a:t>
            </a:r>
            <a:r>
              <a:rPr lang="sk-SK" dirty="0" err="1" smtClean="0"/>
              <a:t>Mihaliková</a:t>
            </a:r>
            <a:r>
              <a:rPr lang="sk-SK" dirty="0" smtClean="0"/>
              <a:t> Anna Spojená škola, Ul. J. Kollára 3 Nové Mesto nad Váhom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Takto vyzerajú hotové okenice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218" name="Picture 2" descr="C:\Documents and Settings\Miloslav - Mihalik\Dokumenty\Stažené soubory\IMG_95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12800" y="2895600"/>
            <a:ext cx="2946400" cy="2590800"/>
          </a:xfrm>
          <a:prstGeom prst="rect">
            <a:avLst/>
          </a:prstGeom>
          <a:noFill/>
        </p:spPr>
      </p:pic>
      <p:pic>
        <p:nvPicPr>
          <p:cNvPr id="9219" name="Picture 3" descr="C:\Documents and Settings\Miloslav - Mihalik\Dokumenty\Stažené soubory\IMG_95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724400" y="2667000"/>
            <a:ext cx="3098800" cy="309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Do okienka si vystrihneme záclonky, ktoré tam nalepíme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42" name="Picture 2" descr="C:\Documents and Settings\Miloslav - Mihalik\Dokumenty\Stažené soubory\IMG_95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609600" y="2819400"/>
            <a:ext cx="2413000" cy="2413000"/>
          </a:xfrm>
          <a:prstGeom prst="rect">
            <a:avLst/>
          </a:prstGeom>
          <a:noFill/>
        </p:spPr>
      </p:pic>
      <p:pic>
        <p:nvPicPr>
          <p:cNvPr id="10243" name="Picture 3" descr="C:\Documents and Settings\Miloslav - Mihalik\Dokumenty\Stažené soubory\IMG_95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908300" y="2654300"/>
            <a:ext cx="2946400" cy="2209800"/>
          </a:xfrm>
          <a:prstGeom prst="rect">
            <a:avLst/>
          </a:prstGeom>
          <a:noFill/>
        </p:spPr>
      </p:pic>
      <p:pic>
        <p:nvPicPr>
          <p:cNvPr id="6" name="Picture 2" descr="C:\Documents and Settings\Miloslav - Mihalik\Dokumenty\Stažené soubory\IMG_953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607050" y="2927350"/>
            <a:ext cx="2692400" cy="201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Zošívačkou prichytíme okenice k okienku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2291" name="Picture 3" descr="C:\Documents and Settings\Miloslav - Mihalik\Dokumenty\Stažené soubory\IMG_95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39700" y="2146300"/>
            <a:ext cx="4064000" cy="3276600"/>
          </a:xfrm>
          <a:prstGeom prst="rect">
            <a:avLst/>
          </a:prstGeom>
          <a:noFill/>
        </p:spPr>
      </p:pic>
      <p:pic>
        <p:nvPicPr>
          <p:cNvPr id="12292" name="Picture 4" descr="C:\Documents and Settings\Miloslav - Mihalik\Dokumenty\Stažené soubory\IMG_95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315298" y="1826098"/>
            <a:ext cx="4323404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Okienko s jarnými kvietkami je hotové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3314" name="Picture 2" descr="C:\Documents and Settings\Miloslav - Mihalik\Dokumenty\Stažené soubory\IMG_95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1600" y="2336800"/>
            <a:ext cx="4064000" cy="3048000"/>
          </a:xfrm>
          <a:prstGeom prst="rect">
            <a:avLst/>
          </a:prstGeom>
          <a:noFill/>
        </p:spPr>
      </p:pic>
      <p:pic>
        <p:nvPicPr>
          <p:cNvPr id="13315" name="Picture 3" descr="C:\Documents and Settings\Miloslav - Mihalik\Dokumenty\Stažené soubory\IMG_95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2164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Okienkom si ozdobíme </a:t>
            </a:r>
            <a:r>
              <a:rPr lang="sk-SK" sz="2800" dirty="0" err="1" smtClean="0"/>
              <a:t>komodu</a:t>
            </a:r>
            <a:r>
              <a:rPr lang="sk-SK" sz="2800" dirty="0" smtClean="0"/>
              <a:t> , alebo iný kútik vo svojej izbičke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4338" name="Picture 2" descr="C:\Documents and Settings\Miloslav - Mihalik\Dokumenty\Stažené soubory\IMG_95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82600" y="2413000"/>
            <a:ext cx="4064000" cy="3048000"/>
          </a:xfrm>
          <a:prstGeom prst="rect">
            <a:avLst/>
          </a:prstGeom>
          <a:noFill/>
        </p:spPr>
      </p:pic>
      <p:pic>
        <p:nvPicPr>
          <p:cNvPr id="14340" name="Picture 4" descr="C:\Documents and Settings\Miloslav - Mihalik\Dokumenty\Stažené soubory\IMG_95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368800" y="24130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Prácu využijeme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Na hodinách výtvarnej výchovy, pracovného vyučovania, vecného učiva, vlastivedy.</a:t>
            </a:r>
          </a:p>
          <a:p>
            <a:r>
              <a:rPr lang="sk-SK" dirty="0" smtClean="0"/>
              <a:t>Práca prispeje k rozvoju jemnej motoriky, </a:t>
            </a:r>
            <a:r>
              <a:rPr lang="sk-SK" dirty="0" err="1" smtClean="0"/>
              <a:t>grafomotoriky</a:t>
            </a:r>
            <a:r>
              <a:rPr lang="sk-SK" dirty="0" smtClean="0"/>
              <a:t>, k rozvoju obrazotvornosti a fantázie.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Budeš potrebovať: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Výkres </a:t>
            </a:r>
          </a:p>
          <a:p>
            <a:r>
              <a:rPr lang="sk-SK" dirty="0" smtClean="0"/>
              <a:t>Farebné papiere</a:t>
            </a:r>
          </a:p>
          <a:p>
            <a:r>
              <a:rPr lang="sk-SK" dirty="0" smtClean="0"/>
              <a:t>Nožnice</a:t>
            </a:r>
          </a:p>
          <a:p>
            <a:r>
              <a:rPr lang="sk-SK" dirty="0" smtClean="0"/>
              <a:t>Lepidlo</a:t>
            </a:r>
          </a:p>
          <a:p>
            <a:r>
              <a:rPr lang="sk-SK" dirty="0" smtClean="0"/>
              <a:t>Látka</a:t>
            </a:r>
          </a:p>
          <a:p>
            <a:endParaRPr lang="cs-CZ" dirty="0"/>
          </a:p>
        </p:txBody>
      </p:sp>
      <p:pic>
        <p:nvPicPr>
          <p:cNvPr id="1026" name="Picture 2" descr="C:\Documents and Settings\Miloslav - Mihalik\Dokumenty\Stažené soubory\IMG_94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683000" y="20320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Nakreslíme si obrysy okna na výkres a na farebný papier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Documents and Settings\Miloslav - Mihalik\Dokumenty\Stažené soubory\IMG_9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" y="2260600"/>
            <a:ext cx="4064000" cy="3048000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Dokumenty\Stažené soubory\IMG_95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2164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Vystrihnuté okná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5" name="Picture 3" descr="C:\Documents and Settings\Miloslav - Mihalik\Dokumenty\Stažené soubory\IMG_95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676400"/>
            <a:ext cx="56896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Biely výkres bude okenica, ktorú rozstrihneme a vyrežeme otvory.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C:\Documents and Settings\Miloslav - Mihalik\Dokumenty\Stažené soubory\IMG_95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68300" y="2298700"/>
            <a:ext cx="2540000" cy="1905000"/>
          </a:xfrm>
          <a:prstGeom prst="rect">
            <a:avLst/>
          </a:prstGeom>
          <a:noFill/>
        </p:spPr>
      </p:pic>
      <p:pic>
        <p:nvPicPr>
          <p:cNvPr id="4100" name="Picture 4" descr="C:\Documents and Settings\Miloslav - Mihalik\Dokumenty\Stažené soubory\IMG_95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3200400" y="2133600"/>
            <a:ext cx="2362200" cy="2362200"/>
          </a:xfrm>
          <a:prstGeom prst="rect">
            <a:avLst/>
          </a:prstGeom>
          <a:noFill/>
        </p:spPr>
      </p:pic>
      <p:pic>
        <p:nvPicPr>
          <p:cNvPr id="4101" name="Picture 5" descr="C:\Documents and Settings\Miloslav - Mihalik\Dokumenty\Stažené soubory\IMG_950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6105525" y="2352675"/>
            <a:ext cx="2362200" cy="177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800" dirty="0" smtClean="0"/>
              <a:t>Okno na chvíľu odložíme a ideme vyrábať jarné kvietky. Najprv si nastriháme zelené stonky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3" name="Picture 3" descr="C:\Documents and Settings\Miloslav - Mihalik\Dokumenty\Stažené soubory\IMG_95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66725" y="2505075"/>
            <a:ext cx="2362200" cy="1771650"/>
          </a:xfrm>
          <a:prstGeom prst="rect">
            <a:avLst/>
          </a:prstGeom>
          <a:noFill/>
        </p:spPr>
      </p:pic>
      <p:pic>
        <p:nvPicPr>
          <p:cNvPr id="5124" name="Picture 4" descr="C:\Documents and Settings\Miloslav - Mihalik\Dokumenty\Stažené soubory\IMG_95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752725" y="2505075"/>
            <a:ext cx="2362200" cy="1771650"/>
          </a:xfrm>
          <a:prstGeom prst="rect">
            <a:avLst/>
          </a:prstGeom>
          <a:noFill/>
        </p:spPr>
      </p:pic>
      <p:pic>
        <p:nvPicPr>
          <p:cNvPr id="5125" name="Picture 5" descr="C:\Documents and Settings\Miloslav - Mihalik\Dokumenty\Stažené soubory\IMG_95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397500" y="2451100"/>
            <a:ext cx="2540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800" dirty="0" smtClean="0"/>
              <a:t>Potom vystrihneme kvety zo žltého a červeného farebného papiera, ktoré nalepíme na zelené stonky.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C:\Documents and Settings\Miloslav - Mihalik\Dokumenty\Stažené soubory\IMG_95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31800" y="2159000"/>
            <a:ext cx="2641600" cy="1981200"/>
          </a:xfrm>
          <a:prstGeom prst="rect">
            <a:avLst/>
          </a:prstGeom>
          <a:noFill/>
        </p:spPr>
      </p:pic>
      <p:pic>
        <p:nvPicPr>
          <p:cNvPr id="6147" name="Picture 3" descr="C:\Documents and Settings\Miloslav - Mihalik\Dokumenty\Stažené soubory\IMG_95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730500" y="2273300"/>
            <a:ext cx="2540000" cy="1905000"/>
          </a:xfrm>
          <a:prstGeom prst="rect">
            <a:avLst/>
          </a:prstGeom>
          <a:noFill/>
        </p:spPr>
      </p:pic>
      <p:pic>
        <p:nvPicPr>
          <p:cNvPr id="6148" name="Picture 4" descr="C:\Documents and Settings\Miloslav - Mihalik\Dokumenty\Stažené soubory\IMG_95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245100" y="2451100"/>
            <a:ext cx="2540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800" dirty="0" smtClean="0"/>
              <a:t>Kvety nalepíme do okienka a prekryjeme okennou </a:t>
            </a:r>
            <a:r>
              <a:rPr lang="sk-SK" sz="2800" dirty="0" err="1" smtClean="0"/>
              <a:t>parapetou,pripravenou</a:t>
            </a:r>
            <a:r>
              <a:rPr lang="sk-SK" sz="2800" dirty="0" smtClean="0"/>
              <a:t> z čierneho farebného papiera.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C:\Documents and Settings\Miloslav - Mihalik\Dokumenty\Stažené soubory\IMG_95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54224" y="3227176"/>
            <a:ext cx="2652610" cy="1989458"/>
          </a:xfrm>
          <a:prstGeom prst="rect">
            <a:avLst/>
          </a:prstGeom>
          <a:noFill/>
        </p:spPr>
      </p:pic>
      <p:pic>
        <p:nvPicPr>
          <p:cNvPr id="7172" name="Picture 4" descr="C:\Documents and Settings\Miloslav - Mihalik\Dokumenty\Stažené soubory\IMG_95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921000" y="3022600"/>
            <a:ext cx="2844800" cy="2133600"/>
          </a:xfrm>
          <a:prstGeom prst="rect">
            <a:avLst/>
          </a:prstGeom>
          <a:noFill/>
        </p:spPr>
      </p:pic>
      <p:pic>
        <p:nvPicPr>
          <p:cNvPr id="7" name="Picture 2" descr="C:\Documents and Settings\Miloslav - Mihalik\Dokumenty\Stažené soubory\IMG_95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740400" y="2946400"/>
            <a:ext cx="28448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err="1" smtClean="0"/>
              <a:t>Opať</a:t>
            </a:r>
            <a:r>
              <a:rPr lang="sk-SK" sz="2800" dirty="0" smtClean="0"/>
              <a:t> sa vrátime k okeniciam, ktorým vykrojíme ďalšie otvory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6" name="Picture 4" descr="C:\Documents and Settings\Miloslav - Mihalik\Dokumenty\Stažené soubory\IMG_95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660400" y="2540000"/>
            <a:ext cx="3251200" cy="2438400"/>
          </a:xfrm>
          <a:prstGeom prst="rect">
            <a:avLst/>
          </a:prstGeom>
          <a:noFill/>
        </p:spPr>
      </p:pic>
      <p:pic>
        <p:nvPicPr>
          <p:cNvPr id="8197" name="Picture 5" descr="C:\Documents and Settings\Miloslav - Mihalik\Dokumenty\Stažené soubory\IMG_95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4470400" y="2692400"/>
            <a:ext cx="3251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</TotalTime>
  <Words>175</Words>
  <Application>Microsoft Office PowerPoint</Application>
  <PresentationFormat>Předvádění na obrazovce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Okno s jarnými kvietkami.</vt:lpstr>
      <vt:lpstr>Budeš potrebovať:</vt:lpstr>
      <vt:lpstr>Nakreslíme si obrysy okna na výkres a na farebný papier</vt:lpstr>
      <vt:lpstr>Vystrihnuté okná</vt:lpstr>
      <vt:lpstr>Biely výkres bude okenica, ktorú rozstrihneme a vyrežeme otvory.</vt:lpstr>
      <vt:lpstr>Okno na chvíľu odložíme a ideme vyrábať jarné kvietky. Najprv si nastriháme zelené stonky</vt:lpstr>
      <vt:lpstr>Potom vystrihneme kvety zo žltého a červeného farebného papiera, ktoré nalepíme na zelené stonky.</vt:lpstr>
      <vt:lpstr>Kvety nalepíme do okienka a prekryjeme okennou parapetou,pripravenou z čierneho farebného papiera.</vt:lpstr>
      <vt:lpstr>Opať sa vrátime k okeniciam, ktorým vykrojíme ďalšie otvory</vt:lpstr>
      <vt:lpstr>Takto vyzerajú hotové okenice</vt:lpstr>
      <vt:lpstr>Do okienka si vystrihneme záclonky, ktoré tam nalepíme</vt:lpstr>
      <vt:lpstr>Zošívačkou prichytíme okenice k okienku</vt:lpstr>
      <vt:lpstr>Okienko s jarnými kvietkami je hotové</vt:lpstr>
      <vt:lpstr>Okienkom si ozdobíme komodu , alebo iný kútik vo svojej izbičke</vt:lpstr>
      <vt:lpstr>Prácu využijeme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Okno s jarnými kvietkami.</dc:title>
  <dc:creator/>
  <cp:lastModifiedBy>Your User Name</cp:lastModifiedBy>
  <cp:revision>9</cp:revision>
  <dcterms:created xsi:type="dcterms:W3CDTF">2006-08-16T00:00:00Z</dcterms:created>
  <dcterms:modified xsi:type="dcterms:W3CDTF">2020-05-13T16:42:20Z</dcterms:modified>
</cp:coreProperties>
</file>