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Práca v továrni –výrobky miestnych podnikov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FF0000"/>
                </a:solidFill>
              </a:rPr>
              <a:t>                   Pre 3.roč. ŠZŠ</a:t>
            </a:r>
          </a:p>
          <a:p>
            <a:pPr algn="l"/>
            <a:r>
              <a:rPr lang="sk-SK" dirty="0" smtClean="0">
                <a:solidFill>
                  <a:srgbClr val="FF0000"/>
                </a:solidFill>
              </a:rPr>
              <a:t> vypracovala: Mgr. </a:t>
            </a:r>
            <a:r>
              <a:rPr lang="sk-SK" dirty="0" err="1" smtClean="0">
                <a:solidFill>
                  <a:srgbClr val="FF0000"/>
                </a:solidFill>
              </a:rPr>
              <a:t>Mihaliková</a:t>
            </a:r>
            <a:r>
              <a:rPr lang="sk-SK" dirty="0" smtClean="0">
                <a:solidFill>
                  <a:srgbClr val="FF0000"/>
                </a:solidFill>
              </a:rPr>
              <a:t> Anna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Stabilit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stavby na </a:t>
            </a:r>
            <a:r>
              <a:rPr lang="cs-CZ" dirty="0" err="1" smtClean="0"/>
              <a:t>kľúč</a:t>
            </a:r>
            <a:r>
              <a:rPr lang="cs-CZ" dirty="0" smtClean="0"/>
              <a:t>, </a:t>
            </a:r>
            <a:r>
              <a:rPr lang="cs-CZ" dirty="0" err="1" smtClean="0"/>
              <a:t>tesárske</a:t>
            </a:r>
            <a:r>
              <a:rPr lang="cs-CZ" dirty="0" smtClean="0"/>
              <a:t>, </a:t>
            </a:r>
            <a:r>
              <a:rPr lang="cs-CZ" dirty="0" err="1" smtClean="0"/>
              <a:t>stolárske</a:t>
            </a:r>
            <a:r>
              <a:rPr lang="cs-CZ" dirty="0" smtClean="0"/>
              <a:t>, </a:t>
            </a:r>
            <a:r>
              <a:rPr lang="cs-CZ" dirty="0" err="1" smtClean="0"/>
              <a:t>klampiarske</a:t>
            </a:r>
            <a:r>
              <a:rPr lang="cs-CZ" dirty="0" smtClean="0"/>
              <a:t>, </a:t>
            </a:r>
            <a:r>
              <a:rPr lang="cs-CZ" dirty="0" err="1" smtClean="0"/>
              <a:t>zámočnícke</a:t>
            </a:r>
            <a:r>
              <a:rPr lang="cs-CZ" dirty="0" smtClean="0"/>
              <a:t> a práce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výrobné</a:t>
            </a:r>
            <a:r>
              <a:rPr lang="cs-CZ" dirty="0" smtClean="0"/>
              <a:t> práce - výroba vzduchotechnických potrubí, </a:t>
            </a:r>
            <a:r>
              <a:rPr lang="cs-CZ" dirty="0" err="1" smtClean="0"/>
              <a:t>elektrorozvádzačov</a:t>
            </a:r>
            <a:r>
              <a:rPr lang="cs-CZ" dirty="0" smtClean="0"/>
              <a:t>, nosných </a:t>
            </a:r>
            <a:r>
              <a:rPr lang="cs-CZ" dirty="0" err="1" smtClean="0"/>
              <a:t>oceľových</a:t>
            </a:r>
            <a:r>
              <a:rPr lang="cs-CZ" dirty="0" smtClean="0"/>
              <a:t> </a:t>
            </a:r>
            <a:r>
              <a:rPr lang="cs-CZ" dirty="0" err="1" smtClean="0"/>
              <a:t>konštrukcií</a:t>
            </a:r>
            <a:r>
              <a:rPr lang="cs-CZ" dirty="0" smtClean="0"/>
              <a:t>, </a:t>
            </a:r>
            <a:r>
              <a:rPr lang="cs-CZ" dirty="0" err="1" smtClean="0"/>
              <a:t>projektovanie</a:t>
            </a:r>
            <a:r>
              <a:rPr lang="cs-CZ" dirty="0" smtClean="0"/>
              <a:t>, dodávka a montáž vzduchotechniky</a:t>
            </a:r>
          </a:p>
          <a:p>
            <a:r>
              <a:rPr lang="cs-CZ" dirty="0" smtClean="0"/>
              <a:t>obchodné práce</a:t>
            </a:r>
          </a:p>
          <a:p>
            <a:endParaRPr lang="cs-CZ" dirty="0"/>
          </a:p>
        </p:txBody>
      </p:sp>
      <p:pic>
        <p:nvPicPr>
          <p:cNvPr id="9218" name="Picture 2" descr="C:\Documents and Settings\Miloslav - Mihalik\Plocha\1.roč\stabil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105400"/>
            <a:ext cx="1905000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Ďakujem za pozornosť.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Agronovaz</a:t>
            </a:r>
            <a:r>
              <a:rPr lang="cs-CZ" b="1" dirty="0" smtClean="0"/>
              <a:t> –výroba </a:t>
            </a:r>
            <a:r>
              <a:rPr lang="cs-CZ" b="1" dirty="0" err="1" smtClean="0"/>
              <a:t>kŕmnych</a:t>
            </a:r>
            <a:r>
              <a:rPr lang="cs-CZ" b="1" dirty="0" smtClean="0"/>
              <a:t> </a:t>
            </a:r>
            <a:r>
              <a:rPr lang="cs-CZ" b="1" dirty="0" err="1" smtClean="0"/>
              <a:t>zmesí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 descr="C:\Documents and Settings\Miloslav - Mihalik\Plocha\ulohy 2\d.u. od 6.4. do 10.4\agr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2376488" cy="3435886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Plocha\ulohy 2\d.u. od 6.4. do 10.4\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429000"/>
            <a:ext cx="2438400" cy="1666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hella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vyrábajú</a:t>
            </a:r>
            <a:r>
              <a:rPr lang="cs-CZ" dirty="0" smtClean="0"/>
              <a:t> </a:t>
            </a:r>
            <a:r>
              <a:rPr lang="cs-CZ" dirty="0" err="1" smtClean="0"/>
              <a:t>predné</a:t>
            </a:r>
            <a:r>
              <a:rPr lang="cs-CZ" dirty="0" smtClean="0"/>
              <a:t> </a:t>
            </a:r>
            <a:r>
              <a:rPr lang="cs-CZ" dirty="0" err="1" smtClean="0"/>
              <a:t>svetlomety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nákladné automobily, </a:t>
            </a:r>
            <a:r>
              <a:rPr lang="cs-CZ" dirty="0" err="1" smtClean="0"/>
              <a:t>ako</a:t>
            </a:r>
            <a:r>
              <a:rPr lang="cs-CZ" dirty="0" smtClean="0"/>
              <a:t> aj </a:t>
            </a:r>
            <a:r>
              <a:rPr lang="cs-CZ" dirty="0" err="1" smtClean="0"/>
              <a:t>svetlomety</a:t>
            </a:r>
            <a:r>
              <a:rPr lang="cs-CZ" dirty="0" smtClean="0"/>
              <a:t> </a:t>
            </a:r>
            <a:r>
              <a:rPr lang="cs-CZ" dirty="0" err="1" smtClean="0"/>
              <a:t>špecifické</a:t>
            </a:r>
            <a:r>
              <a:rPr lang="cs-CZ" dirty="0" smtClean="0"/>
              <a:t>, </a:t>
            </a:r>
            <a:r>
              <a:rPr lang="cs-CZ" dirty="0" err="1" smtClean="0"/>
              <a:t>prevažne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európsky</a:t>
            </a:r>
            <a:r>
              <a:rPr lang="cs-CZ" dirty="0" smtClean="0"/>
              <a:t> trh</a:t>
            </a:r>
            <a:endParaRPr lang="cs-CZ" dirty="0"/>
          </a:p>
        </p:txBody>
      </p:sp>
      <p:pic>
        <p:nvPicPr>
          <p:cNvPr id="2050" name="Picture 2" descr="C:\Documents and Settings\Miloslav - Mihalik\Plocha\1.roč\hel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394210"/>
            <a:ext cx="3429000" cy="2568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Jasek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výroba </a:t>
            </a:r>
            <a:r>
              <a:rPr lang="cs-CZ" dirty="0" err="1" smtClean="0"/>
              <a:t>ručných</a:t>
            </a:r>
            <a:r>
              <a:rPr lang="cs-CZ" dirty="0" smtClean="0"/>
              <a:t> </a:t>
            </a:r>
            <a:r>
              <a:rPr lang="cs-CZ" dirty="0" err="1" smtClean="0"/>
              <a:t>čerpadiel</a:t>
            </a:r>
            <a:r>
              <a:rPr lang="cs-CZ" dirty="0" smtClean="0"/>
              <a:t> na naftu, olej a vodu, komínových </a:t>
            </a:r>
            <a:r>
              <a:rPr lang="cs-CZ" dirty="0" err="1" smtClean="0"/>
              <a:t>dvierok</a:t>
            </a:r>
            <a:r>
              <a:rPr lang="cs-CZ" dirty="0" smtClean="0"/>
              <a:t>, </a:t>
            </a:r>
            <a:r>
              <a:rPr lang="cs-CZ" dirty="0" err="1" smtClean="0"/>
              <a:t>dymových</a:t>
            </a:r>
            <a:r>
              <a:rPr lang="cs-CZ" dirty="0" smtClean="0"/>
              <a:t> </a:t>
            </a:r>
            <a:r>
              <a:rPr lang="cs-CZ" dirty="0" err="1" smtClean="0"/>
              <a:t>rúr</a:t>
            </a:r>
            <a:r>
              <a:rPr lang="cs-CZ" dirty="0" smtClean="0"/>
              <a:t>, </a:t>
            </a:r>
            <a:r>
              <a:rPr lang="cs-CZ" dirty="0" err="1" smtClean="0"/>
              <a:t>kotlín</a:t>
            </a:r>
            <a:r>
              <a:rPr lang="cs-CZ" dirty="0" smtClean="0"/>
              <a:t>, výroba a </a:t>
            </a:r>
            <a:r>
              <a:rPr lang="cs-CZ" dirty="0" err="1" smtClean="0"/>
              <a:t>predaj</a:t>
            </a:r>
            <a:r>
              <a:rPr lang="cs-CZ" dirty="0" smtClean="0"/>
              <a:t> </a:t>
            </a:r>
            <a:r>
              <a:rPr lang="cs-CZ" dirty="0" err="1" smtClean="0"/>
              <a:t>poštových</a:t>
            </a:r>
            <a:r>
              <a:rPr lang="cs-CZ" dirty="0" smtClean="0"/>
              <a:t> </a:t>
            </a:r>
            <a:r>
              <a:rPr lang="cs-CZ" dirty="0" err="1" smtClean="0"/>
              <a:t>schránok</a:t>
            </a:r>
            <a:endParaRPr lang="cs-CZ" dirty="0"/>
          </a:p>
        </p:txBody>
      </p:sp>
      <p:pic>
        <p:nvPicPr>
          <p:cNvPr id="3074" name="Picture 2" descr="C:\Documents and Settings\Miloslav - Mihalik\Plocha\1.roč\jas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458404"/>
            <a:ext cx="3733800" cy="2475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Bidfood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 smtClean="0"/>
              <a:t>distribúcia</a:t>
            </a:r>
            <a:r>
              <a:rPr lang="cs-CZ" b="1" dirty="0" smtClean="0"/>
              <a:t> mrazených, </a:t>
            </a:r>
            <a:r>
              <a:rPr lang="cs-CZ" b="1" dirty="0" err="1" smtClean="0"/>
              <a:t>chladených</a:t>
            </a:r>
            <a:r>
              <a:rPr lang="cs-CZ" b="1" dirty="0" smtClean="0"/>
              <a:t> a čerstvých </a:t>
            </a:r>
            <a:r>
              <a:rPr lang="cs-CZ" b="1" dirty="0" err="1" smtClean="0"/>
              <a:t>potravín</a:t>
            </a:r>
            <a:r>
              <a:rPr lang="cs-CZ" b="1" dirty="0" smtClean="0"/>
              <a:t> po </a:t>
            </a:r>
            <a:r>
              <a:rPr lang="cs-CZ" b="1" dirty="0" err="1" smtClean="0"/>
              <a:t>celej</a:t>
            </a:r>
            <a:r>
              <a:rPr lang="cs-CZ" b="1" dirty="0" smtClean="0"/>
              <a:t> </a:t>
            </a:r>
            <a:r>
              <a:rPr lang="cs-CZ" b="1" dirty="0" err="1" smtClean="0"/>
              <a:t>republike</a:t>
            </a:r>
            <a:endParaRPr lang="cs-CZ" dirty="0"/>
          </a:p>
        </p:txBody>
      </p:sp>
      <p:pic>
        <p:nvPicPr>
          <p:cNvPr id="4098" name="Picture 2" descr="C:\Documents and Settings\Miloslav - Mihalik\Plocha\1.roč\bidfo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799" y="3200400"/>
            <a:ext cx="5603631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Pasia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spracovanie</a:t>
            </a:r>
            <a:r>
              <a:rPr lang="cs-CZ" dirty="0" smtClean="0"/>
              <a:t> a </a:t>
            </a:r>
            <a:r>
              <a:rPr lang="cs-CZ" dirty="0" err="1" smtClean="0"/>
              <a:t>predaj</a:t>
            </a:r>
            <a:r>
              <a:rPr lang="cs-CZ" dirty="0" smtClean="0"/>
              <a:t> </a:t>
            </a:r>
            <a:r>
              <a:rPr lang="cs-CZ" dirty="0" err="1" smtClean="0"/>
              <a:t>mäsa</a:t>
            </a:r>
            <a:r>
              <a:rPr lang="cs-CZ" dirty="0" smtClean="0"/>
              <a:t> a </a:t>
            </a:r>
            <a:r>
              <a:rPr lang="cs-CZ" dirty="0" err="1" smtClean="0"/>
              <a:t>mäsových</a:t>
            </a:r>
            <a:r>
              <a:rPr lang="cs-CZ" dirty="0" smtClean="0"/>
              <a:t> </a:t>
            </a:r>
            <a:r>
              <a:rPr lang="cs-CZ" dirty="0" err="1" smtClean="0"/>
              <a:t>výrobkov</a:t>
            </a:r>
            <a:endParaRPr lang="cs-CZ" dirty="0" smtClean="0"/>
          </a:p>
          <a:p>
            <a:r>
              <a:rPr lang="cs-CZ" dirty="0" smtClean="0"/>
              <a:t>- chov ošípaných a </a:t>
            </a:r>
            <a:r>
              <a:rPr lang="cs-CZ" dirty="0" err="1" smtClean="0"/>
              <a:t>oviec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pestovanie</a:t>
            </a:r>
            <a:r>
              <a:rPr lang="cs-CZ" dirty="0" smtClean="0"/>
              <a:t> </a:t>
            </a:r>
            <a:r>
              <a:rPr lang="cs-CZ" dirty="0" err="1" smtClean="0"/>
              <a:t>obilnín</a:t>
            </a:r>
            <a:r>
              <a:rPr lang="cs-CZ" dirty="0" smtClean="0"/>
              <a:t>, </a:t>
            </a:r>
            <a:r>
              <a:rPr lang="cs-CZ" dirty="0" err="1" smtClean="0"/>
              <a:t>cukrovej</a:t>
            </a:r>
            <a:r>
              <a:rPr lang="cs-CZ" dirty="0" smtClean="0"/>
              <a:t> </a:t>
            </a:r>
            <a:r>
              <a:rPr lang="cs-CZ" dirty="0" err="1" smtClean="0"/>
              <a:t>repy</a:t>
            </a:r>
            <a:r>
              <a:rPr lang="cs-CZ" dirty="0" smtClean="0"/>
              <a:t>, </a:t>
            </a:r>
            <a:r>
              <a:rPr lang="cs-CZ" dirty="0" err="1" smtClean="0"/>
              <a:t>slnečnice</a:t>
            </a:r>
            <a:r>
              <a:rPr lang="cs-CZ" dirty="0" smtClean="0"/>
              <a:t>, </a:t>
            </a:r>
            <a:r>
              <a:rPr lang="cs-CZ" dirty="0" err="1" smtClean="0"/>
              <a:t>repky</a:t>
            </a:r>
            <a:r>
              <a:rPr lang="cs-CZ" dirty="0" smtClean="0"/>
              <a:t>, </a:t>
            </a:r>
            <a:r>
              <a:rPr lang="cs-CZ" dirty="0" err="1" smtClean="0"/>
              <a:t>kukurice</a:t>
            </a:r>
            <a:r>
              <a:rPr lang="cs-CZ" dirty="0" smtClean="0"/>
              <a:t> a lucerky</a:t>
            </a:r>
          </a:p>
          <a:p>
            <a:endParaRPr lang="cs-CZ" dirty="0"/>
          </a:p>
        </p:txBody>
      </p:sp>
      <p:pic>
        <p:nvPicPr>
          <p:cNvPr id="5122" name="Picture 2" descr="C:\Documents and Settings\Miloslav - Mihalik\Plocha\1.roč\pas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388186"/>
            <a:ext cx="2895600" cy="1926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Peviz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zameriava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na výrobu </a:t>
            </a:r>
            <a:r>
              <a:rPr lang="cs-CZ" dirty="0" err="1" smtClean="0"/>
              <a:t>poľnohospodárskych</a:t>
            </a:r>
            <a:r>
              <a:rPr lang="cs-CZ" dirty="0" smtClean="0"/>
              <a:t> </a:t>
            </a:r>
            <a:r>
              <a:rPr lang="cs-CZ" dirty="0" err="1" smtClean="0"/>
              <a:t>strojov</a:t>
            </a:r>
            <a:r>
              <a:rPr lang="cs-CZ" dirty="0" smtClean="0"/>
              <a:t>, jednoúčelových </a:t>
            </a:r>
            <a:r>
              <a:rPr lang="cs-CZ" dirty="0" err="1" smtClean="0"/>
              <a:t>strojov</a:t>
            </a:r>
            <a:r>
              <a:rPr lang="cs-CZ" dirty="0" smtClean="0"/>
              <a:t> a </a:t>
            </a:r>
            <a:r>
              <a:rPr lang="cs-CZ" dirty="0" err="1" smtClean="0"/>
              <a:t>zariadení</a:t>
            </a:r>
            <a:r>
              <a:rPr lang="cs-CZ" dirty="0" smtClean="0"/>
              <a:t> a </a:t>
            </a:r>
            <a:r>
              <a:rPr lang="cs-CZ" dirty="0" err="1" smtClean="0"/>
              <a:t>ich</a:t>
            </a:r>
            <a:r>
              <a:rPr lang="cs-CZ" dirty="0" smtClean="0"/>
              <a:t> opravy</a:t>
            </a:r>
            <a:endParaRPr lang="cs-CZ" dirty="0"/>
          </a:p>
        </p:txBody>
      </p:sp>
      <p:pic>
        <p:nvPicPr>
          <p:cNvPr id="7170" name="Picture 2" descr="C:\Documents and Settings\Miloslav - Mihalik\Plocha\1.roč\p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657600"/>
            <a:ext cx="2609850" cy="17526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Plocha\1.roč\i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91156"/>
            <a:ext cx="3276600" cy="2228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Silgan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výroba a </a:t>
            </a:r>
            <a:r>
              <a:rPr lang="cs-CZ" dirty="0" err="1" smtClean="0"/>
              <a:t>predaj</a:t>
            </a:r>
            <a:r>
              <a:rPr lang="cs-CZ" dirty="0" smtClean="0"/>
              <a:t> </a:t>
            </a:r>
            <a:r>
              <a:rPr lang="cs-CZ" dirty="0" err="1" smtClean="0"/>
              <a:t>plechoviek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potravinársky</a:t>
            </a:r>
            <a:r>
              <a:rPr lang="cs-CZ" dirty="0" smtClean="0"/>
              <a:t> </a:t>
            </a:r>
            <a:r>
              <a:rPr lang="cs-CZ" dirty="0" err="1" smtClean="0"/>
              <a:t>priemysel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zvárané</a:t>
            </a:r>
            <a:r>
              <a:rPr lang="cs-CZ" dirty="0" smtClean="0"/>
              <a:t> plechovky, </a:t>
            </a:r>
            <a:r>
              <a:rPr lang="cs-CZ" dirty="0" err="1" smtClean="0"/>
              <a:t>ťahané</a:t>
            </a:r>
            <a:r>
              <a:rPr lang="cs-CZ" dirty="0" smtClean="0"/>
              <a:t> plechovky, </a:t>
            </a:r>
            <a:r>
              <a:rPr lang="cs-CZ" dirty="0" err="1" smtClean="0"/>
              <a:t>plechovky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chemický </a:t>
            </a:r>
            <a:r>
              <a:rPr lang="cs-CZ" dirty="0" err="1" smtClean="0"/>
              <a:t>priemysel</a:t>
            </a:r>
            <a:r>
              <a:rPr lang="cs-CZ" dirty="0" smtClean="0"/>
              <a:t>, okrasné obaly, závitové </a:t>
            </a:r>
            <a:r>
              <a:rPr lang="cs-CZ" dirty="0" err="1" smtClean="0"/>
              <a:t>viečka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  <p:pic>
        <p:nvPicPr>
          <p:cNvPr id="8195" name="Picture 3" descr="C:\Documents and Settings\Miloslav - Mihalik\Plocha\1.roč\silg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86200"/>
            <a:ext cx="2143125" cy="2143125"/>
          </a:xfrm>
          <a:prstGeom prst="rect">
            <a:avLst/>
          </a:prstGeom>
          <a:noFill/>
        </p:spPr>
      </p:pic>
      <p:pic>
        <p:nvPicPr>
          <p:cNvPr id="8196" name="Picture 4" descr="C:\Documents and Settings\Miloslav - Mihalik\Plocha\1.roč\sil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00"/>
            <a:ext cx="4648200" cy="9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Slovenské elektrárne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Výroba </a:t>
            </a:r>
            <a:r>
              <a:rPr lang="sk-SK" dirty="0" smtClean="0"/>
              <a:t>elektrickej </a:t>
            </a:r>
            <a:r>
              <a:rPr lang="sk-SK" dirty="0" smtClean="0"/>
              <a:t>energie</a:t>
            </a:r>
            <a:endParaRPr lang="cs-CZ" dirty="0"/>
          </a:p>
        </p:txBody>
      </p:sp>
      <p:pic>
        <p:nvPicPr>
          <p:cNvPr id="4" name="Picture 2" descr="C:\Documents and Settings\Miloslav - Mihalik\Plocha\1.roč\elek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2" y="29392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182</Words>
  <Application>Microsoft Office PowerPoint</Application>
  <PresentationFormat>Předvádění na obrazovce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Práca v továrni –výrobky miestnych podnikov</vt:lpstr>
      <vt:lpstr>Agronovaz –výroba kŕmnych zmesí </vt:lpstr>
      <vt:lpstr>hella</vt:lpstr>
      <vt:lpstr>Jasek</vt:lpstr>
      <vt:lpstr>Bidfood</vt:lpstr>
      <vt:lpstr>Pasia</vt:lpstr>
      <vt:lpstr>Peviz</vt:lpstr>
      <vt:lpstr>Silgan</vt:lpstr>
      <vt:lpstr>Slovenské elektrárne</vt:lpstr>
      <vt:lpstr>Stabilit</vt:lpstr>
      <vt:lpstr>Snímek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Práca v továrni –výrobky miestnych podnikov</dc:title>
  <dc:creator/>
  <cp:lastModifiedBy>Your User Name</cp:lastModifiedBy>
  <cp:revision>7</cp:revision>
  <dcterms:created xsi:type="dcterms:W3CDTF">2006-08-16T00:00:00Z</dcterms:created>
  <dcterms:modified xsi:type="dcterms:W3CDTF">2020-04-06T12:07:26Z</dcterms:modified>
</cp:coreProperties>
</file>