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06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60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695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536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99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229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38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04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70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089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022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82DF5-DF3F-4EBE-B802-1FB05A707F4E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71C1-4515-4544-9448-F9F3758236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623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04194"/>
            <a:ext cx="9144000" cy="28978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oda</a:t>
            </a:r>
            <a:endParaRPr lang="sk-SK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Jakub </a:t>
            </a:r>
            <a:r>
              <a:rPr lang="sk-SK" dirty="0" smtClean="0"/>
              <a:t>Martiš 6.B</a:t>
            </a:r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527">
        <p14:doors dir="vert"/>
      </p:transition>
    </mc:Choice>
    <mc:Fallback xmlns="">
      <p:transition advTm="175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34 0.00672 0.00547 0.0125 0.0069 0.01991 C 0.0125 0.04954 0.00443 0.0081 0.0112 0.03843 C 0.01732 0.06528 0.01276 0.05255 0.01719 0.06435 C 0.01758 0.06644 0.01823 0.06829 0.0181 0.0706 C 0.01784 0.07662 0.01732 0.08287 0.01641 0.08889 C 0.01563 0.09375 0.01302 0.09491 0.0112 0.09815 C -0.00026 0.11852 0.01693 0.09283 0.0026 0.11181 C -0.0043 0.12107 -0.00143 0.11945 -0.0095 0.12871 C -0.01315 0.1331 -0.02383 0.14468 -0.0293 0.14861 C -0.03177 0.15047 -0.0345 0.15162 -0.03711 0.15324 C -0.03906 0.15579 -0.04075 0.15972 -0.0431 0.16088 C -0.07539 0.17732 -0.06315 0.16852 -0.08099 0.17315 C -0.08424 0.17408 -0.08737 0.17523 -0.09049 0.17616 C -0.10924 0.1757 -0.12786 0.17593 -0.14648 0.17477 C -0.15065 0.17454 -0.15456 0.17246 -0.15859 0.17176 C -0.17669 0.16806 -0.17786 0.16852 -0.19648 0.16713 L -0.1793 0.17014 C -0.17669 0.1706 -0.17409 0.17107 -0.17148 0.17176 C -0.16628 0.17315 -0.15469 0.17732 -0.15 0.1794 C -0.1457 0.18125 -0.14141 0.1831 -0.13711 0.18542 C -0.12669 0.19097 -0.11654 0.19815 -0.10599 0.20232 C -0.09049 0.20857 -0.08529 0.20972 -0.0707 0.21922 C -0.06654 0.22176 -0.06276 0.2257 -0.05859 0.22824 C -0.03294 0.2456 -0.06367 0.22246 -0.04401 0.2375 C -0.05937 0.24537 -0.05052 0.24213 -0.08099 0.2375 C -0.08958 0.23635 -0.12552 0.22639 -0.13021 0.22523 C -0.14167 0.22246 -0.15325 0.22084 -0.16471 0.2176 C -0.17682 0.21412 -0.18867 0.2088 -0.20091 0.20533 C -0.22578 0.19815 -0.25078 0.1919 -0.27591 0.18542 C -0.28646 0.18264 -0.29713 0.18056 -0.30781 0.17778 C -0.3276 0.17269 -0.34726 0.16597 -0.36719 0.1625 C -0.37005 0.16204 -0.37878 0.16088 -0.37591 0.16088 C -0.3638 0.16088 -0.35169 0.16204 -0.33971 0.1625 C -0.2513 0.18496 -0.37969 0.15185 -0.26901 0.18241 C -0.25286 0.18681 -0.23672 0.19028 -0.2207 0.19468 L -0.10859 0.22523 L 0.00781 0.25741 C 0.15365 0.29514 -0.02669 0.24792 0.09909 0.27894 L 0.13021 0.28658 C 0.13594 0.28797 0.14167 0.28866 0.1474 0.28959 C 0.15143 0.29028 0.16354 0.29121 0.15951 0.29121 C 0.1543 0.29121 0.14909 0.29005 0.14401 0.28959 L 0.0957 0.28658 L -0.10338 0.29121 C -0.22461 0.29931 -0.30156 0.29584 0.1224 0.29121 C 0.14479 0.29422 0.16771 0.2919 0.18971 0.30047 C 0.19609 0.30278 0.17708 0.30672 0.1707 0.30949 C 0.16302 0.31297 0.15508 0.31551 0.1474 0.31875 C 0.12669 0.32778 0.10625 0.33935 0.08529 0.3463 C 0.07474 0.35 0.06406 0.35301 0.05339 0.35718 C 0.0026 0.37616 0.0276 0.37153 0.00169 0.37547 C -0.00026 0.37639 -0.00221 0.37778 -0.0043 0.37847 C -0.00742 0.37986 -0.01068 0.37986 -0.0138 0.38172 C -0.01732 0.38357 -0.0207 0.38681 -0.02409 0.38935 C 0.07656 0.4 -0.00937 0.39213 0.1043 0.39838 C 0.11693 0.39908 0.12956 0.4007 0.14219 0.40162 L 0.1707 0.40301 C 0.17643 0.40417 0.18216 0.40579 0.18789 0.40602 C 0.21289 0.40741 0.20625 0.40556 0.19909 0.40301 C 0.17826 0.40602 0.1957 0.40371 0.16471 0.40602 L 0.12669 0.40926 L 0.08281 0.41227 C 0.06524 0.41389 0.04766 0.4169 0.03021 0.41829 C -0.01458 0.42246 -0.0888 0.42338 -0.12591 0.42454 C -0.14596 0.41945 -0.16628 0.41621 -0.1862 0.40926 C -0.18763 0.4088 -0.18411 0.4051 -0.18281 0.40463 C -0.16823 0.39954 -0.15351 0.39537 -0.1388 0.39236 C -0.12474 0.38935 -0.11068 0.3882 -0.09648 0.38611 C 0.06432 0.3875 0.0487 0.38102 0.16289 0.39537 C 0.25143 0.40648 0.19948 0.4 0.27839 0.4169 C 0.29479 0.42037 0.3276 0.42616 0.3276 0.42616 C 0.33789 0.43218 0.33919 0.43125 0.31289 0.43519 C 0.24857 0.44491 0.18438 0.45602 0.11979 0.46135 L 0.02409 0.46898 L -0.3388 0.46435 C -0.37044 0.46389 -0.38594 0.46158 -0.41458 0.45834 C -0.40312 0.43797 -0.41107 0.44861 -0.3793 0.44908 L -0.16719 0.45371 L -0.08099 0.46435 L 0.01289 0.47824 C 0.0457 0.48241 0.07852 0.48472 0.1112 0.48889 L 0.20951 0.50278 C 0.23906 0.50625 0.26875 0.50834 0.29831 0.51181 L 0.3776 0.52269 L 0.4776 0.53797 L 0.49909 0.54097 C 0.50169 0.5419 0.50547 0.54005 0.5069 0.54398 C 0.50807 0.54699 0.50287 0.54537 0.50091 0.5456 L 0.43451 0.54861 L 0.325 0.55162 L 0.2707 0.55486 C 0.18503 0.55857 0.21367 0.5676 0.1776 0.55486 L 0.2181 0.55162 L 0.4 0.54097 L 0.52839 0.54722 C 0.54596 0.55162 0.49349 0.55787 0.47591 0.56088 C 0.43568 0.5676 0.39544 0.57153 0.35521 0.57616 C 0.33086 0.57917 0.23815 0.58866 0.21289 0.59005 C 0.17617 0.5919 0.13932 0.59213 0.1026 0.59306 C 0.1013 0.59329 0.06107 0.59908 0.0526 0.59468 C 0.04896 0.59283 0.06003 0.59352 0.0638 0.59306 C 0.0724 0.59236 0.08099 0.5919 0.08971 0.59167 L 0.2181 0.58843 C 0.25287 0.59028 0.44245 0.59097 0.52591 0.61158 C 0.55586 0.61875 0.58568 0.62986 0.6155 0.63912 C 0.625 0.65602 0.62578 0.65139 0.6043 0.65602 C 0.56563 0.66435 0.54245 0.6632 0.50091 0.66505 C 0.18294 0.64954 0.34792 0.66783 0.17162 0.63912 C 0.13776 0.63357 0.10117 0.6301 0.06719 0.6206 C 0.05586 0.6176 0.04544 0.61227 0.03451 0.60695 C 0.04271 0.58496 0.03789 0.59144 0.05859 0.5838 C 0.08763 0.57338 0.12266 0.56505 0.15169 0.5625 C 0.22318 0.55625 0.29479 0.55324 0.36641 0.54861 L 0.5112 0.55023 C 0.55208 0.55185 0.59583 0.56227 0.6362 0.57014 C 0.6444 0.58472 0.64544 0.58264 0.6181 0.59468 C 0.60573 0.6 0.59284 0.60047 0.58021 0.60232 C 0.44583 0.62269 0.47839 0.61713 0.3362 0.62222 C 0.29779 0.61806 0.27318 0.61667 0.2362 0.60834 C 0.22787 0.60648 0.21953 0.60324 0.2112 0.6007 C 0.20807 0.59769 0.2043 0.59584 0.20169 0.59167 C 0.20013 0.58889 0.19883 0.58472 0.19909 0.58079 C 0.20013 0.56898 0.21823 0.55394 0.21901 0.55324 C 0.24922 0.5301 0.27318 0.52176 0.30599 0.5088 C 0.40547 0.46968 0.45638 0.45903 0.5793 0.42616 C 0.59818 0.42107 0.61719 0.41806 0.6362 0.41389 C 0.70013 0.39931 0.64987 0.40903 0.69909 0.4 C 0.73151 0.38565 0.69076 0.40417 0.61458 0.40162 C 0.54102 0.39908 0.46758 0.39236 0.39401 0.38773 C 0.37122 0.38172 0.36628 0.3838 0.3474 0.36945 C 0.34427 0.3669 0.34167 0.3632 0.3388 0.36019 C 0.33711 0.35 0.33542 0.34514 0.3388 0.33403 C 0.34922 0.30023 0.39857 0.25764 0.40091 0.25602 L 0.5319 0.15949 C 0.55794 0.14028 0.5849 0.12431 0.61029 0.10278 C 0.65104 0.06806 0.63659 0.08426 0.65599 0.06135 C 0.65625 0.05972 0.65703 0.05834 0.6569 0.05672 C 0.65599 0.04769 0.64505 0.04792 0.64401 0.04746 C 0.63763 0.04537 0.63138 0.0426 0.625 0.04144 C 0.60208 0.03704 0.57904 0.03449 0.55599 0.03056 C 0.40339 0.00533 0.50638 0.02084 0.42839 0.00926 C 0.41094 0.00347 0.39323 -0.00092 0.37591 -0.00764 C 0.36367 -0.01227 0.36524 -0.00972 0.3638 -0.02291 C 0.36432 -0.02615 0.36445 -0.02963 0.3655 -0.03217 C 0.36823 -0.03865 0.38346 -0.05578 0.38451 -0.05671 C 0.40274 -0.07338 0.42057 -0.08703 0.43971 -0.09953 C 0.45078 -0.10694 0.48477 -0.12685 0.47331 -0.12106 C 0.47122 -0.12014 0.46927 -0.11875 0.46719 -0.11805 C 0.46354 -0.11666 0.45977 -0.11551 0.45599 -0.11481 C 0.43711 -0.11157 0.4181 -0.10856 0.39909 -0.10578 C 0.38425 -0.10347 0.36927 -0.10092 0.3543 -0.09953 C 0.33711 -0.09791 0.31979 -0.09745 0.3026 -0.09653 L 0.0974 -0.10416 C 0.08711 -0.10486 0.08542 -0.10995 0.0776 -0.11944 C 0.08568 -0.13078 0.0931 -0.14352 0.10169 -0.15324 C 0.10781 -0.15995 0.11484 -0.16365 0.12162 -0.16852 C 0.12409 -0.17037 0.12682 -0.17153 0.1293 -0.17315 C 0.13047 -0.17407 0.13399 -0.17615 0.13281 -0.17615 C 0.11406 -0.17801 0.11654 -0.18449 0.11289 -0.17153 L -0.0112 -0.17477 L -0.05091 -0.17615 C -0.0707 -0.17754 -0.04935 -0.17916 -0.07161 -0.17615 C -0.07213 -0.17569 -0.09193 -0.16227 -0.09648 -0.15787 C -0.09896 -0.15555 -0.10104 -0.15254 -0.10338 -0.15023 C -0.10911 -0.14467 -0.11497 -0.14028 -0.1207 -0.13495 C -0.12565 -0.13009 -0.13047 -0.12453 -0.13529 -0.11944 C -0.13698 -0.11782 -0.1388 -0.11643 -0.14049 -0.11481 C -0.14141 -0.11435 -0.14375 -0.1125 -0.1431 -0.11342 C -0.14101 -0.11643 -0.13841 -0.11828 -0.1362 -0.12106 C -0.12513 -0.13495 -0.09674 -0.1699 -0.09141 -0.18078 L -0.07161 -0.2206 C -0.0707 -0.2243 -0.06979 -0.22778 -0.06901 -0.23148 C -0.06367 -0.25578 -0.06875 -0.24352 -0.0862 -0.27893 C -0.1 -0.27778 -0.11393 -0.27963 -0.1276 -0.27592 C -0.1457 -0.27083 -0.16328 -0.26088 -0.18099 -0.25278 C -0.21393 -0.23796 -0.25807 -0.21088 -0.28529 -0.19305 C -0.30052 -0.1831 -0.34635 -0.15671 -0.33021 -0.15926 C -0.31198 -0.16227 -0.32969 -0.15903 -0.31029 -0.16389 C -0.27187 -0.17384 -0.23346 -0.18541 -0.19479 -0.19305 C -0.12057 -0.20787 -0.16901 -0.19953 -0.04909 -0.21157 C -0.1224 -0.14629 -0.06354 -0.19583 -0.1681 -0.12106 L -0.2431 -0.06736 C -0.24518 -0.06597 -0.2513 -0.06227 -0.24909 -0.06273 C -0.24141 -0.06481 -0.23359 -0.06713 -0.22591 -0.06898 C -0.21979 -0.07037 -0.2138 -0.07037 -0.20781 -0.07199 C -0.18437 -0.07801 -0.1612 -0.08495 -0.13789 -0.0919 C -0.13242 -0.09352 -0.12708 -0.09629 -0.12148 -0.09815 C -0.11784 -0.0993 -0.11029 -0.10115 -0.11029 -0.10115 L -0.16029 -0.10278 C -0.16693 -0.10301 -0.17357 -0.10602 -0.18021 -0.10416 C -0.18177 -0.1037 -0.18125 -0.09768 -0.18281 -0.09653 C -0.20078 -0.0831 -0.21901 -0.07037 -0.23789 -0.06134 C -0.24974 -0.05578 -0.26159 -0.05046 -0.27331 -0.04444 C -0.29974 -0.03078 -0.26992 -0.04166 -0.3 -0.03217 C -0.29831 -0.03171 -0.29661 -0.03102 -0.29479 -0.03055 C -0.28138 -0.02778 -0.26862 -0.02662 -0.25521 -0.02153 C -0.247 -0.01828 -0.23906 -0.01319 -0.23099 -0.00926 C -0.22656 -0.00393 -0.22083 0.0007 -0.23359 0.01528 C -0.24518 0.02847 -0.25872 0.03449 -0.27148 0.04283 C -0.27617 0.04584 -0.29792 0.05371 -0.30169 0.0551 C -0.30286 0.05556 -0.29948 0.05417 -0.29831 0.05371 C -0.29518 0.05255 -0.29193 0.05139 -0.2888 0.0507 C -0.2845 0.04931 -0.28021 0.04838 -0.27591 0.04746 L -0.2293 0.03843 C -0.19505 0.04144 -0.16081 0.04167 -0.12669 0.04746 C -0.12226 0.04838 -0.13529 0.05232 -0.13971 0.05371 C -0.16458 0.06158 -0.18958 0.06945 -0.21471 0.075 L -0.24141 0.08125 C -0.33997 0.10185 -0.27226 0.08681 -0.3026 0.09352 L -0.2845 0.09653 L -0.2595 0.10278 C -0.23893 0.1125 -0.21927 0.12014 -0.2 0.13635 C -0.19661 0.13912 -0.19427 0.14468 -0.19141 0.14861 C -0.18307 0.18172 -0.17904 0.17755 -0.1819 0.19931 C -0.18242 0.20278 -0.18307 0.20648 -0.18359 0.20996 C -0.02682 0.21991 -0.0474 0.20949 0.0776 0.24213 C 0.09141 0.24584 0.10547 0.24885 0.11901 0.25602 C 0.14297 0.26875 0.16615 0.28658 0.18971 0.30185 C 0.19089 0.30648 0.20182 0.3331 0.19662 0.34491 C 0.19076 0.35741 0.18359 0.36806 0.17591 0.37709 C 0.16302 0.3919 0.14922 0.40371 0.13529 0.41528 C 0.04948 0.48727 0.10417 0.43403 0.075 0.46273 C 0.07331 0.46644 0.07005 0.46875 0.06979 0.47361 C 0.06966 0.47755 0.07201 0.48125 0.07409 0.48264 C 0.0793 0.48658 0.08503 0.48704 0.0905 0.48889 C 0.10169 0.4926 0.11289 0.4963 0.12409 0.49954 C 0.13073 0.50139 0.13737 0.50232 0.14401 0.50417 C 0.22018 0.52709 0.15117 0.50903 0.19831 0.52107 C 0.1957 0.52269 0.19323 0.525 0.1905 0.5257 C 0.16862 0.53195 0.15859 0.52709 0.13359 0.52408 C 0.13477 0.52153 0.13542 0.51783 0.13711 0.51644 C 0.15026 0.50648 0.19675 0.49468 0.20091 0.49352 C 0.23516 0.48426 0.27552 0.47963 0.30859 0.475 C 0.35078 0.46945 0.35039 0.46968 0.3819 0.46736 C 0.33958 0.42986 0.38346 0.46783 0.24831 0.46135 C 0.21524 0.45972 0.22357 0.45579 0.19479 0.45209 C 0.18646 0.45093 0.16146 0.45047 0.16979 0.45047 L 0.25339 0.45371 L 0.49909 0.48426 C 0.51576 0.48635 0.53255 0.48773 0.54909 0.49051 C 0.6431 0.50602 0.61094 0.49676 0.64649 0.50718 C 0.62747 0.51574 0.63242 0.51412 0.59219 0.50579 C 0.54675 0.4963 0.53425 0.49005 0.50091 0.475 C 0.49505 0.46783 0.48906 0.46158 0.48359 0.45371 C 0.48268 0.45209 0.48203 0.44977 0.4819 0.44746 C 0.48164 0.44236 0.48203 0.43704 0.48281 0.43218 C 0.4832 0.4294 0.48425 0.42685 0.48529 0.42454 C 0.50234 0.39028 0.52135 0.35996 0.53451 0.32037 C 0.54479 0.28912 0.55651 0.25926 0.5655 0.22685 C 0.59635 0.11574 0.59388 0.12801 0.60339 0.05972 C 0.60456 0.03125 0.60612 0.00533 0.6026 -0.02453 C 0.60221 -0.02778 0.59909 -0.02153 0.5974 -0.0199 C 0.59596 -0.01319 0.5944 -0.00671 0.5931 0 C 0.59206 0.00556 0.59128 0.01111 0.5905 0.0169 C 0.58698 0.04398 0.58294 0.07084 0.58021 0.09815 C 0.57695 0.12917 0.57591 0.16065 0.5724 0.19167 C 0.55885 0.30996 0.5474 0.3544 0.51719 0.47662 C 0.51302 0.49375 0.50716 0.50949 0.50169 0.5257 C 0.47201 0.61412 0.47682 0.5882 0.40859 0.69121 C 0.40768 0.6926 0.40638 0.69213 0.40521 0.69283 C 0.40378 0.67685 0.40065 0.66135 0.40091 0.64514 C 0.40104 0.62917 0.40404 0.61343 0.40599 0.59769 C 0.41042 0.56343 0.4151 0.52917 0.41979 0.49491 C 0.42344 0.46898 0.42734 0.44283 0.43099 0.4169 C 0.43281 0.40463 0.4349 0.3926 0.4362 0.3801 L 0.45 0.24375 C 0.45026 0.22361 0.45404 0.19329 0.44831 0.17176 C 0.44609 0.16366 0.4444 0.1544 0.4405 0.14861 C 0.4362 0.14213 0.43021 0.14051 0.425 0.13635 C 0.41693 0.1375 0.40872 0.13635 0.40091 0.13959 C 0.39583 0.14144 0.39154 0.14722 0.38711 0.15162 C 0.37865 0.16042 0.36471 0.18843 0.3612 0.19468 C 0.35781 0.21088 0.34909 0.22639 0.35091 0.24375 C 0.35339 0.26922 0.35482 0.29537 0.35859 0.32037 C 0.36211 0.34306 0.38503 0.38287 0.39141 0.38935 C 0.40925 0.40764 0.47461 0.47246 0.51289 0.47824 C 0.54505 0.48287 0.57734 0.48334 0.60951 0.48588 C 0.62552 0.48079 0.64206 0.47894 0.65781 0.4706 C 0.67734 0.45996 0.68529 0.44769 0.69909 0.42917 C 0.70195 0.3882 0.70794 0.36806 0.69141 0.33102 C 0.68451 0.31574 0.67448 0.30486 0.66458 0.29584 C 0.64987 0.28218 0.63372 0.27361 0.6181 0.26366 C 0.58997 0.24584 0.55482 0.2331 0.52669 0.22824 C 0.49896 0.22361 0.47096 0.22523 0.4431 0.22385 C 0.44076 0.22454 0.40899 0.22986 0.40091 0.24375 C 0.39115 0.26019 0.38307 0.2794 0.37409 0.29722 C 0.36602 0.33588 0.36211 0.34815 0.35951 0.39398 C 0.35807 0.41783 0.35885 0.4419 0.35859 0.46597 C 0.35925 0.46898 0.36797 0.52292 0.375 0.53033 C 0.38789 0.54398 0.4026 0.5507 0.41641 0.56088 C 0.43984 0.55834 0.44792 0.56227 0.46901 0.53935 C 0.47591 0.53195 0.48099 0.52014 0.48711 0.51042 C 0.48997 0.49954 0.49362 0.48935 0.4957 0.47824 C 0.49675 0.47222 0.49727 0.46574 0.49649 0.45972 C 0.48945 0.3956 0.48216 0.37801 0.44219 0.34167 C 0.40625 0.30903 0.36745 0.28704 0.3293 0.26366 C 0.30729 0.25 0.21237 0.22616 0.20859 0.22523 C 0.19609 0.22246 0.18333 0.22315 0.1707 0.22222 C 0.13359 0.23102 0.09635 0.23727 0.05951 0.24838 C 0.05482 0.24977 0.05039 0.25394 0.04662 0.25903 C 0.04076 0.2669 0.0362 0.27732 0.03099 0.28658 C 0.02956 0.30301 0.02695 0.31898 0.02669 0.33565 C 0.02656 0.35463 0.0293 0.37199 0.0362 0.38611 C 0.05378 0.42176 0.06003 0.43496 0.08281 0.4551 C 0.08711 0.45903 0.09193 0.46019 0.09662 0.46273 C 0.12813 0.46135 0.16042 0.46991 0.19141 0.45834 C 0.24232 0.43912 0.25547 0.41273 0.28711 0.36482 C 0.2931 0.34491 0.2987 0.33519 0.29909 0.31412 C 0.29935 0.30556 0.30117 0.29514 0.29831 0.2882 C 0.29193 0.27269 0.28333 0.25857 0.27331 0.25139 C 0.25417 0.2375 0.2332 0.23357 0.21289 0.22685 C 0.1931 0.22037 0.13034 0.21945 0.1224 0.21922 C 0.09948 0.22176 0.07643 0.22338 0.05339 0.22685 C 0.01862 0.23218 -0.02799 0.25347 -0.0569 0.26968 C -0.06732 0.2757 -0.07721 0.28472 -0.0862 0.29584 C -0.09466 0.30625 -0.10117 0.3213 -0.10859 0.33403 C -0.10872 0.33565 -0.11315 0.36945 -0.11029 0.37847 C -0.10299 0.40232 -0.0875 0.41435 -0.07409 0.42292 C -0.06758 0.42732 -0.06029 0.42709 -0.05338 0.42917 C -0.01315 0.4206 -0.01901 0.43681 -0.00091 0.40463 C 0.00039 0.40232 0.00143 0.39954 0.0026 0.39699 C 0.00287 0.39121 0.00443 0.38542 0.00339 0.3801 C 0.00221 0.37292 -0.00026 0.36644 -0.00338 0.36158 C -0.02552 0.32917 -0.08346 0.31412 -0.09648 0.3081 C -0.1138 0.30949 -0.13125 0.30764 -0.14831 0.31273 C -0.16042 0.31621 -0.16914 0.33496 -0.17591 0.35093 C -0.17734 0.35463 -0.17812 0.35903 -0.1793 0.3632 C -0.18073 0.37801 -0.18359 0.3926 -0.18359 0.40764 C -0.18359 0.41829 -0.18138 0.42847 -0.1793 0.4382 C -0.17474 0.46065 -0.15404 0.48658 -0.1474 0.49352 C -0.13932 0.50185 -0.12982 0.50486 -0.1207 0.5088 C -0.1168 0.51042 -0.11263 0.50972 -0.10859 0.51042 C -0.09336 0.50579 -0.07799 0.50255 -0.06289 0.49653 C -0.06003 0.49537 -0.05677 0.49329 -0.05521 0.48889 C -0.05052 0.47685 -0.04831 0.46227 -0.04479 0.44908 C -0.05195 0.43172 -0.0582 0.41297 -0.06641 0.39699 C -0.07578 0.37847 -0.1138 0.35347 -0.1181 0.35093 C -0.16458 0.32292 -0.16849 0.32755 -0.21719 0.32037 C -0.25677 0.32963 -0.28737 0.31343 -0.3112 0.37084 C -0.31471 0.3794 -0.31406 0.39121 -0.31549 0.40162 C -0.31406 0.41273 -0.31328 0.42431 -0.3112 0.43519 C -0.30755 0.4544 -0.2931 0.48357 -0.2862 0.4919 C -0.23646 0.55255 -0.24466 0.54676 -0.20859 0.55625 C -0.20052 0.55116 -0.19154 0.54954 -0.1845 0.54097 C -0.17253 0.52662 -0.1845 0.47037 -0.18529 0.46597 C -0.18802 0.45093 -0.20039 0.41829 -0.20781 0.40926 C -0.21562 0.39954 -0.22448 0.39283 -0.23359 0.38773 C -0.23854 0.38496 -0.24401 0.38681 -0.24909 0.38611 C -0.25338 0.38866 -0.25846 0.38889 -0.26211 0.39398 C -0.26549 0.39861 -0.26888 0.40602 -0.26901 0.41389 C -0.27018 0.47801 -0.26198 0.50972 -0.23711 0.55787 C -0.21237 0.60556 -0.19049 0.6294 -0.15859 0.6544 C -0.15169 0.65972 -0.14453 0.66435 -0.13711 0.66667 C -0.12487 0.6706 -0.11237 0.67084 -0.1 0.67269 C -0.0862 0.67084 -0.072 0.67246 -0.05859 0.66667 C -0.01927 0.64977 -0.01641 0.64468 0.0069 0.61922 C 0.01094 0.60949 0.01654 0.60139 0.01901 0.59005 C 0.02162 0.57755 0.02396 0.56297 0.02162 0.55023 C 0.01979 0.54121 0.00378 0.51945 -0.00338 0.51644 C -0.02878 0.50625 -0.05456 0.49908 -0.08021 0.49051 C -0.09088 0.49144 -0.12539 0.49097 -0.13789 0.50278 C -0.14453 0.5088 -0.14883 0.52107 -0.1543 0.53033 C -0.15117 0.54398 -0.15078 0.56111 -0.14479 0.57153 C -0.13307 0.59213 -0.11901 0.60996 -0.10338 0.61922 C -0.02708 0.66366 -0.0707 0.64283 0.02839 0.67431 C 0.03568 0.67385 0.1026 0.68542 0.12409 0.65278 C 0.12878 0.64584 0.13047 0.63449 0.13359 0.62523 C 0.13138 0.60695 0.13073 0.5875 0.12669 0.57014 C 0.12188 0.54931 0.10716 0.52709 0.09662 0.51644 C 0.0901 0.50996 0.08281 0.50625 0.07591 0.50116 C 0.0724 0.50209 0.06836 0.5007 0.0655 0.50417 C 0.06042 0.51065 0.06003 0.53542 0.05951 0.5426 C 0.06068 0.55023 0.06055 0.5588 0.06289 0.56551 C 0.06615 0.57477 0.07122 0.58148 0.07591 0.58843 C 0.09909 0.62338 0.14297 0.60695 0.16471 0.60996 C 0.23802 0.58426 0.22682 0.59329 0.30521 0.53935 C 0.31615 0.53195 0.32721 0.52338 0.33711 0.51181 C 0.36185 0.48287 0.38477 0.44954 0.40859 0.41829 C 0.41315 0.40556 0.42031 0.39468 0.4224 0.3801 C 0.42435 0.36667 0.42487 0.34931 0.41979 0.33866 C 0.40899 0.31574 0.39492 0.31597 0.38099 0.31412 C 0.37331 0.31459 0.36524 0.3125 0.35781 0.31574 C 0.34466 0.3213 0.34128 0.3331 0.33359 0.34954 C 0.33529 0.36065 0.3349 0.37361 0.3388 0.3831 C 0.34453 0.39699 0.36211 0.39468 0.36901 0.39537 C 0.37956 0.38982 0.39102 0.3875 0.40091 0.37847 C 0.46263 0.32176 0.48333 0.28889 0.53099 0.19931 C 0.54284 0.17709 0.56901 0.09514 0.57409 0.07963 C 0.58112 0.0331 0.60221 -0.02824 0.58451 -0.07824 C 0.58203 -0.08495 0.57682 -0.08703 0.5724 -0.08889 C 0.5668 -0.0912 0.56094 -0.08981 0.55521 -0.09051 C 0.53971 -0.07708 0.51589 -0.05995 0.50521 -0.03518 C 0.49141 -0.00347 0.48281 0.03426 0.47149 0.06898 C 0.47122 0.0801 0.46888 0.10996 0.47331 0.12269 C 0.47461 0.12662 0.47787 0.12662 0.48021 0.12871 C 0.48737 0.12107 0.49557 0.11574 0.50169 0.10579 C 0.51328 0.08681 0.52201 0.03773 0.52669 0.0169 C 0.52813 -0.01296 0.53177 -0.03356 0.5207 -0.06134 C 0.51771 -0.06875 0.51146 -0.06944 0.5069 -0.07361 C 0.50052 -0.07315 0.49401 -0.07523 0.48789 -0.07199 C 0.4513 -0.05278 0.42031 0.02037 0.3974 0.05834 C 0.38451 0.10394 0.37839 0.11551 0.375 0.16551 C 0.37331 0.19005 0.37396 0.21158 0.38529 0.22824 C 0.38945 0.23426 0.39505 0.23542 0.4 0.23912 C 0.43438 0.22639 0.428 0.2338 0.46719 0.17315 C 0.47956 0.15417 0.48997 0.13172 0.5 0.1088 C 0.51042 0.08496 0.51979 0.05972 0.52839 0.0338 C 0.53503 0.01412 0.55013 -0.06319 0.55169 -0.07361 C 0.55469 -0.09213 0.55573 -0.11134 0.55781 -0.13032 C 0.55586 -0.14745 0.5569 -0.15023 0.5405 -0.11643 C 0.51146 -0.05648 0.4849 0.00741 0.4569 0.06898 C 0.31315 0.38565 0.46823 0.03935 0.3181 0.3801 C 0.29635 0.4294 0.27266 0.47593 0.2526 0.52709 C 0.19583 0.67246 0.17461 0.70857 0.20339 0.65741 C 0.2069 0.64213 0.21094 0.62709 0.2138 0.61158 C 0.23151 0.51528 0.23516 0.47593 0.24649 0.36945 C 0.25729 0.26875 0.26732 0.16806 0.2776 0.06736 C 0.28203 0.02361 0.2905 -0.06435 0.2905 -0.06435 C 0.29232 -0.12106 0.29284 -0.08727 0.27669 -0.02453 C 0.26497 0.02153 0.25443 0.06852 0.24141 0.11343 C 0.20469 0.23982 0.16341 0.36181 0.1276 0.48889 C 0.12552 0.49607 0.12109 0.51829 0.12162 0.51042 C 0.12227 0.49746 0.1263 0.48588 0.12839 0.47361 C 0.13555 0.43218 0.14323 0.39121 0.14909 0.34954 C 0.16797 0.21551 0.18438 0.08056 0.2026 -0.0537 C 0.21458 -0.14166 0.22734 -0.2294 0.23971 -0.3169 L 0.25 -0.39051 C 0.24662 -0.42615 0.25039 -0.39259 0.2405 -0.32477 C 0.22227 -0.20046 0.20287 -0.07639 0.18359 0.04746 C 0.17852 0.08033 0.16159 0.19213 0.15091 0.23912 C 0.14857 0.24885 0.14505 0.25741 0.14219 0.26667 C 0.15807 0.08334 0.15547 0.09051 0.22669 -0.20231 C 0.23503 -0.23657 0.24362 -0.2706 0.25169 -0.30463 C 0.25195 -0.30578 0.25195 -0.30879 0.25169 -0.30787 L 0.19141 -0.0169 C 0.18281 0.02408 0.17305 0.06412 0.1655 0.10579 L 0.14479 0.2206 C 0.15625 0.22361 0.15313 0.22593 0.16289 0.19468 C 0.18399 0.12755 0.20287 0.05857 0.22331 -0.00926 C 0.23854 -0.05949 0.25391 -0.10972 0.26979 -0.15926 C 0.30378 -0.26504 0.33412 -0.36759 0.38281 -0.45486 C 0.38685 -0.46227 0.39427 -0.45787 0.4 -0.45949 C 0.41224 -0.39444 0.41081 -0.40856 0.4026 -0.27893 C 0.39245 -0.11852 0.35625 0.04468 0.3224 0.19005 C 0.30716 0.25579 0.26979 0.38172 0.26979 0.38172 C 0.27708 0.3044 0.26823 0.3919 0.2931 0.22685 C 0.30078 0.17593 0.30794 0.12477 0.31471 0.07361 C 0.32865 -0.0331 0.33724 -0.1419 0.35521 -0.24676 C 0.37904 -0.38634 0.35625 -0.35648 0.38359 -0.38912 C 0.38281 -0.37176 0.38359 -0.3537 0.38099 -0.3368 C 0.37656 -0.30833 0.34037 -0.16296 0.3362 -0.14861 C 0.30899 -0.05324 0.29779 -0.01041 0.2638 0.05972 C 0.2582 0.0713 0.25169 0.08125 0.2457 0.0919 C 0.24362 0.08588 0.23932 0.08056 0.23971 0.07361 C 0.24323 -0.00787 0.25195 -0.09328 0.26901 -0.17014 C 0.2776 -0.20926 0.29831 -0.28495 0.29831 -0.28495 C 0.30091 -0.23703 0.3013 -0.26088 0.26979 -0.1794 C 0.23945 -0.10069 0.20951 -0.02106 0.175 0.05209 C 0.16901 0.06482 0.16276 0.07755 0.1569 0.09051 C 0.15586 0.0926 0.16029 0.08426 0.16029 0.08426 C 0.17096 0.02547 0.18385 -0.03217 0.19219 -0.0919 C 0.24492 -0.4662 0.22943 -0.32291 0.24909 -0.51782 C 0.24948 -0.52685 0.25156 -0.53657 0.25 -0.54537 C 0.24935 -0.54884 0.24675 -0.54074 0.2457 -0.53773 C 0.24076 -0.52384 0.2362 -0.50926 0.2319 -0.49467 C 0.13919 -0.17986 0.14948 -0.20463 0.06029 0.08588 C 0.05443 0.1051 0.04688 0.12292 0.04141 0.1426 C 0.04024 0.14653 0.03737 0.15926 0.03789 0.15486 C 0.03997 0.14028 0.04323 0.12616 0.0457 0.11181 C 0.0487 0.09514 0.05065 0.07778 0.0543 0.06135 C 0.06328 0.02107 0.07096 -0.02037 0.08099 -0.05972 C 0.09766 -0.12477 0.11797 -0.19259 0.1405 -0.25278 C 0.14583 -0.26713 0.15195 -0.28055 0.15781 -0.29398 C 0.15508 -0.22916 0.15768 -0.26018 0.14662 -0.17778 C 0.14518 -0.16805 0.14375 -0.15833 0.14219 -0.14861 C 0.14115 -0.1419 0.13997 -0.13541 0.1388 -0.1287 C 0.13828 -0.12615 0.13685 -0.11828 0.13711 -0.12106 C 0.1375 -0.12778 0.13893 -0.13426 0.13971 -0.14097 C 0.14128 -0.15578 0.14232 -0.1706 0.14401 -0.18541 C 0.14427 -0.18796 0.14635 -0.19305 0.14479 -0.19305 C 0.14115 -0.19305 0.1388 -0.18171 0.13711 -0.17778 C 0.13255 -0.16736 0.12852 -0.15625 0.12331 -0.14722 C 0.12149 -0.14398 0.07839 -0.07731 0.0707 -0.0706 C 0.06615 -0.06643 0.06133 -0.06296 0.0569 -0.05833 C 0.0543 -0.05555 0.05065 -0.04884 0.04831 -0.04444 C 0.04766 -0.0419 0.0474 -0.03912 0.04662 -0.0368 C 0.04596 -0.03495 0.04492 -0.03356 0.04401 -0.03217 C 0.04323 -0.03102 0.04232 -0.02986 0.04141 -0.02916 C 0.03958 -0.02754 0.03607 -0.02662 0.03451 -0.02615 C 0.03333 -0.02407 0.03229 -0.02176 0.03099 -0.0199 C 0.02995 -0.01852 0.02839 -0.01875 0.0276 -0.0169 C 0.02643 -0.01435 0.0276 -0.00856 0.02591 -0.00764 C 0.025 -0.00717 0.02409 -0.00671 0.02331 -0.00602 C 0.02044 -0.00416 0.01771 0 0.01471 0 L 0.00521 0 L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3 0.00533 -0.00079 0.01065 -0.0017 0.01574 C -0.00209 0.0176 -0.003 0.01875 -0.00352 0.02037 C -0.00417 0.02246 -0.00456 0.02477 -0.00521 0.02686 C -0.00573 0.02848 -0.00651 0.02986 -0.00704 0.03149 C -0.00743 0.03287 -0.00756 0.03473 -0.00795 0.03611 C -0.00847 0.03889 -0.00899 0.04144 -0.00964 0.04399 C -0.01016 0.04561 -0.01094 0.04699 -0.01146 0.04861 C -0.01185 0.05024 -0.01185 0.05186 -0.01237 0.05348 C -0.01276 0.0551 -0.01355 0.05649 -0.01407 0.05811 C -0.01446 0.05949 -0.01433 0.06158 -0.01498 0.06274 C -0.0168 0.06621 -0.01901 0.06574 -0.0211 0.0676 C -0.02214 0.06829 -0.02279 0.06991 -0.02383 0.07061 C -0.02461 0.0713 -0.02566 0.07153 -0.02644 0.07223 C -0.028 0.07361 -0.02917 0.07616 -0.03086 0.07686 C -0.03373 0.07824 -0.03672 0.07778 -0.03972 0.07848 C -0.04414 0.07986 -0.04844 0.08172 -0.05287 0.08334 C -0.0573 0.08264 -0.06185 0.08357 -0.06615 0.08172 C -0.06706 0.08125 -0.06667 0.07848 -0.06706 0.07686 C -0.06771 0.07454 -0.07084 0.06736 -0.07149 0.06598 C -0.07175 0.06274 -0.07188 0.05973 -0.07227 0.05649 C -0.07279 0.05394 -0.0737 0.05139 -0.07409 0.04861 C -0.07461 0.04468 -0.07461 0.04028 -0.075 0.03611 C -0.07592 0.02408 -0.07539 0.02824 -0.0767 0.01899 C -0.07644 -0.00254 -0.07631 -0.02407 -0.07579 -0.04537 C -0.07579 -0.04907 -0.07539 -0.05277 -0.075 -0.05648 C -0.07474 -0.0581 -0.07435 -0.05949 -0.07409 -0.06111 C -0.0737 -0.06319 -0.07344 -0.06527 -0.07318 -0.06736 C -0.07292 -0.0699 -0.07266 -0.07268 -0.07227 -0.07523 C -0.07149 -0.08171 -0.07071 -0.08564 -0.06967 -0.09236 C -0.06941 -0.09444 -0.06914 -0.09676 -0.06875 -0.09884 C -0.06849 -0.10023 -0.0681 -0.10185 -0.06784 -0.10347 C -0.06758 -0.10555 -0.06758 -0.10787 -0.06706 -0.10972 C -0.06641 -0.11203 -0.06524 -0.11389 -0.06433 -0.11597 C -0.06407 -0.11759 -0.06394 -0.11921 -0.06355 -0.1206 C -0.06303 -0.12199 -0.06224 -0.12268 -0.06172 -0.12384 C -0.06081 -0.12592 -0.0599 -0.12801 -0.05912 -0.13009 C -0.05743 -0.13935 -0.05951 -0.13078 -0.0556 -0.13796 C -0.05482 -0.13935 -0.05456 -0.1412 -0.05378 -0.14259 C -0.05157 -0.14699 -0.04896 -0.15092 -0.04675 -0.15532 C -0.04571 -0.15717 -0.04506 -0.15949 -0.04414 -0.16157 C -0.04323 -0.16319 -0.04219 -0.16458 -0.04141 -0.1662 C -0.04076 -0.16759 -0.04037 -0.16944 -0.03972 -0.17083 C -0.03803 -0.1743 -0.03581 -0.17685 -0.03438 -0.18032 C -0.03178 -0.18657 -0.03164 -0.1875 -0.02826 -0.19282 C -0.02683 -0.19514 -0.02526 -0.19699 -0.02383 -0.19907 C -0.01732 -0.20902 -0.02553 -0.20092 -0.01237 -0.21643 L 0.00351 -0.23518 C 0.00533 -0.23726 0.00703 -0.23935 0.00885 -0.24143 C 0.01028 -0.24305 0.01211 -0.24398 0.01328 -0.24629 C 0.02044 -0.25902 0.00885 -0.23912 0.02474 -0.26041 C 0.02591 -0.2618 0.02695 -0.26365 0.02825 -0.26504 C 0.03216 -0.26921 0.03724 -0.27245 0.04153 -0.27453 C 0.0427 -0.275 0.04388 -0.27569 0.04505 -0.27592 C 0.04908 -0.27685 0.05325 -0.27708 0.05742 -0.27754 C 0.06562 -0.27708 0.07942 -0.27708 0.08919 -0.27453 C 0.09062 -0.27407 0.10403 -0.26921 0.10586 -0.26805 C 0.10924 -0.26643 0.11237 -0.26365 0.11562 -0.2618 C 0.11914 -0.25995 0.12278 -0.25926 0.12617 -0.25717 C 0.13333 -0.25301 0.14036 -0.24768 0.14739 -0.24305 C 0.15065 -0.24097 0.1539 -0.23912 0.15716 -0.2368 C 0.16471 -0.23101 0.17226 -0.22453 0.18007 -0.21944 C 0.18333 -0.21736 0.18658 -0.21597 0.18971 -0.21319 C 0.19466 -0.20902 0.19869 -0.20208 0.2039 -0.19907 C 0.21406 -0.19305 0.20494 -0.19907 0.21263 -0.19282 C 0.21419 -0.19166 0.21562 -0.19097 0.21705 -0.18981 C 0.21809 -0.18889 0.21875 -0.1875 0.21979 -0.18657 C 0.22057 -0.18588 0.22148 -0.18564 0.22239 -0.18495 C 0.22356 -0.18402 0.22474 -0.18287 0.22591 -0.18194 C 0.23424 -0.16713 0.23242 -0.17523 0.23385 -0.15995 C 0.23411 -0.1537 0.23476 -0.14745 0.23476 -0.1412 C 0.23476 -0.10463 0.23502 -0.08495 0.23033 -0.05162 C 0.22968 -0.04745 0.22929 -0.04328 0.22851 -0.03912 C 0.22786 -0.03495 0.22682 -0.03078 0.22591 -0.02662 C 0.22526 -0.01967 0.22526 -0.01551 0.2233 -0.00926 C 0.22291 -0.0081 0.22213 -0.00717 0.22148 -0.00625 C 0.22539 -0.00393 0.22369 -0.00347 0.22773 -0.00926 C 0.24166 -0.02986 0.24427 -0.03657 0.2595 -0.05162 C 0.28059 -0.07268 0.322 -0.10347 0.3388 -0.11296 C 0.34908 -0.11851 0.35924 -0.12546 0.36979 -0.13009 C 0.39661 -0.14236 0.46627 -0.17199 0.49674 -0.17407 L 0.5427 -0.17708 C 0.54505 -0.17662 0.54974 -0.17986 0.54974 -0.17569 C 0.54974 -0.15532 0.53385 -0.12569 0.52773 -0.11435 C 0.51979 -0.09976 0.51197 -0.08472 0.50299 -0.07199 C 0.45833 -0.00926 0.32604 0.18125 0.36705 0.11135 C 0.37382 0.1 0.37981 0.08681 0.38737 0.07686 C 0.40299 0.05649 0.41836 0.03588 0.43411 0.01574 C 0.45455 -0.01018 0.48789 -0.04907 0.50833 -0.07199 C 0.56875 -0.14074 0.56002 -0.1287 0.64244 -0.20856 C 0.66263 -0.22824 0.69843 -0.26273 0.72005 -0.28217 C 0.72968 -0.29097 0.73919 -0.29976 0.74908 -0.3074 C 0.77135 -0.3243 0.76171 -0.3162 0.77825 -0.33101 C 0.77708 -0.31921 0.77539 -0.2956 0.77213 -0.28379 C 0.76536 -0.25972 0.75729 -0.2368 0.75 -0.21319 C 0.71028 -0.08333 0.76002 -0.22939 0.66796 0.01111 C 0.65651 0.04098 0.64778 0.06598 0.63711 0.09584 C 0.63658 0.09699 0.62591 0.1257 0.62474 0.13195 C 0.62434 0.13403 0.62643 0.12848 0.62734 0.12709 C 0.62968 0.12385 0.63229 0.1213 0.6345 0.11783 C 0.65403 0.08519 0.67369 0.05255 0.6927 0.01899 C 0.70833 -0.00879 0.772 -0.12708 0.79856 -0.17245 C 0.80924 -0.19074 0.85416 -0.26319 0.86562 -0.28217 C 0.87487 -0.29768 0.88307 -0.31527 0.89296 -0.32939 L 0.93711 -0.39213 C 0.91836 -0.31944 0.93697 -0.38495 0.89908 -0.28703 C 0.87578 -0.22662 0.86692 -0.19976 0.83294 -0.13958 C 0.82526 -0.12592 0.81757 -0.1125 0.81002 -0.09884 C 0.8013 -0.08287 0.79296 -0.0662 0.7845 -0.05 C 0.78242 -0.04629 0.77825 -0.03912 0.77825 -0.03912 C 0.78007 -0.04861 0.77812 -0.03981 0.78268 -0.05324 C 0.78697 -0.06574 0.78763 -0.07152 0.79322 -0.0831 C 0.81276 -0.12314 0.82643 -0.15254 0.84713 -0.18495 C 0.85195 -0.19259 0.85716 -0.19953 0.86211 -0.20694 C 0.86888 -0.21736 0.87408 -0.22777 0.88151 -0.2368 C 0.8858 -0.24189 0.89036 -0.24629 0.89479 -0.25092 C 0.90338 -0.23032 0.90208 -0.24027 0.89557 -0.20393 C 0.89401 -0.19514 0.89192 -0.1868 0.88945 -0.1787 C 0.88203 -0.15439 0.87265 -0.1331 0.86211 -0.11296 C 0.8539 -0.09699 0.84544 -0.08171 0.83645 -0.06736 C 0.79987 -0.00856 0.73294 0.09445 0.69088 0.13496 C 0.66263 0.16227 0.63606 0.19537 0.60625 0.21667 C 0.58567 0.23125 0.56458 0.24375 0.5444 0.26042 C 0.53997 0.26412 0.5358 0.26875 0.53125 0.27153 C 0.52786 0.27338 0.52408 0.27361 0.52057 0.27454 C 0.52031 0.27292 0.51966 0.27153 0.51979 0.26991 C 0.52018 0.26111 0.52356 0.2507 0.52682 0.24491 C 0.53724 0.22616 0.5483 0.20857 0.5595 0.19144 C 0.57552 0.1669 0.59531 0.1419 0.61328 0.12246 C 0.63658 0.09723 0.66015 0.07269 0.68385 0.04861 C 0.69218 0.04028 0.70078 0.03241 0.7095 0.02524 C 0.72669 0.01088 0.76145 -0.01551 0.76145 -0.01551 C 0.76028 -0.00833 0.75963 -0.00069 0.75794 0.00625 C 0.75664 0.01158 0.75481 0.01621 0.75273 0.02037 C 0.72539 0.07639 0.70494 0.09607 0.66354 0.14607 C 0.65234 0.15949 0.64036 0.17107 0.62825 0.18195 C 0.6039 0.20417 0.57981 0.22801 0.55416 0.24491 L 0.4888 0.28704 C 0.48164 0.29167 0.47421 0.29584 0.46679 0.29977 C 0.46302 0.30162 0.45911 0.30255 0.45533 0.3044 C 0.45234 0.30579 0.44947 0.30764 0.44648 0.30903 C 0.44713 0.30186 0.44726 0.29422 0.4483 0.28704 C 0.44843 0.28565 0.44934 0.28496 0.45 0.28403 C 0.45117 0.28241 0.45234 0.28079 0.45351 0.2794 C 0.45794 0.27408 0.45963 0.27292 0.46497 0.26991 C 0.46822 0.26806 0.47161 0.26713 0.47474 0.26528 C 0.48593 0.25857 0.497 0.25093 0.50833 0.24491 C 0.52487 0.23565 0.54205 0.2294 0.55859 0.21968 C 0.56796 0.21412 0.5638 0.21598 0.57096 0.21343 C 0.5677 0.21922 0.56484 0.2257 0.56119 0.23079 C 0.53841 0.26297 0.53033 0.2757 0.49322 0.30764 C 0.48411 0.31528 0.47526 0.32408 0.46588 0.33102 C 0.43437 0.35486 0.40377 0.38449 0.37057 0.4 L 0.34414 0.41274 C 0.31237 0.42871 0.34062 0.41667 0.31588 0.42686 C 0.3138 0.42107 0.31054 0.41621 0.30976 0.40949 C 0.30924 0.40556 0.31106 0.40186 0.31237 0.39861 C 0.32226 0.37338 0.33086 0.34607 0.34322 0.32477 C 0.35299 0.30811 0.36145 0.28889 0.37239 0.27454 C 0.42734 0.20301 0.40429 0.22894 0.43945 0.19144 C 0.44453 0.19445 0.44713 0.19445 0.43502 0.2088 C 0.41914 0.22755 0.4039 0.24815 0.38737 0.26528 C 0.33919 0.31459 0.2427 0.38843 0.20039 0.41111 C 0.18763 0.41783 0.17513 0.42524 0.16237 0.43149 C 0.14218 0.44144 0.10156 0.45973 0.10156 0.45973 C 0.07421 0.4875 0.0983 0.46227 0.11302 0.45186 C 0.14244 0.43102 0.17226 0.41158 0.20208 0.39236 C 0.33724 0.30417 0.26041 0.35162 0.32565 0.3169 C 0.35039 0.30371 0.33385 0.31019 0.35742 0.30278 C 0.3513 0.37871 0.35807 0.31528 0.2595 0.40949 C 0.24296 0.42524 0.21289 0.44977 0.19505 0.46135 C 0.17578 0.47361 0.15625 0.48473 0.13684 0.49584 C 0.12981 0.49977 0.12278 0.50371 0.11562 0.50672 C 0.10898 0.50949 0.10208 0.51088 0.09531 0.51297 C 0.08255 0.5044 0.08216 0.50903 0.09713 0.46922 C 0.14518 0.34098 0.11836 0.42686 0.15273 0.35 C 0.18841 0.26968 0.19427 0.26204 0.21445 0.18843 C 0.21601 0.18287 0.21679 0.17686 0.21796 0.17107 C 0.2194 0.15278 0.22226 0.14445 0.21536 0.12871 C 0.21341 0.12431 0.21002 0.12246 0.20742 0.11922 C 0.20586 0.11412 0.20325 0.10949 0.20299 0.10371 C 0.20156 0.0794 0.20755 0.05857 0.21093 0.03611 C 0.21549 0.00533 0.22226 -0.03634 0.225 -0.07199 C 0.22656 -0.09189 0.22799 -0.1118 0.22942 -0.13171 C 0.22617 -0.14051 0.225 -0.15347 0.21979 -0.15833 C 0.18177 -0.19398 0.20351 -0.14236 0.19596 -0.16944 C 0.19544 -0.17106 0.19479 -0.17245 0.19414 -0.17407 C 0.19322 -0.19074 0.1914 -0.2074 0.19153 -0.2243 C 0.19231 -0.31782 0.19362 -0.33379 0.19765 -0.39838 C 0.19648 -0.43078 0.19635 -0.46342 0.19414 -0.4956 C 0.19401 -0.49861 0.19218 -0.50115 0.19062 -0.50185 C 0.1858 -0.50439 0.18059 -0.50393 0.17565 -0.50509 C 0.10937 -0.48889 0.1608 -0.50439 0.03528 -0.42824 L -0.02292 -0.39375 C -0.05717 -0.37291 -0.02735 -0.38842 -0.06172 -0.37176 C -0.0612 -0.37893 -0.06081 -0.38634 -0.0599 -0.39375 C -0.05938 -0.39861 -0.05847 -0.40324 -0.0573 -0.40787 C -0.05118 -0.43055 -0.04493 -0.45324 -0.03789 -0.47523 C -0.02162 -0.52592 -0.00391 -0.57523 0.01237 -0.62569 C 0.02031 -0.65023 0.04505 -0.72291 0.03619 -0.6993 C 0.02161 -0.66018 0.03958 -0.70856 0.00351 -0.60393 C -0.00131 -0.58958 -0.00625 -0.57546 -0.01146 -0.56157 C -0.02396 -0.52731 -0.03659 -0.49328 -0.04935 -0.45949 C -0.06224 -0.42546 -0.07526 -0.39166 -0.08816 -0.35764 C -0.09349 -0.34351 -0.09922 -0.32986 -0.10404 -0.31527 L -0.12618 -0.2493 C -0.1267 -0.24768 -0.12487 -0.25231 -0.12435 -0.25393 C -0.11954 -0.26967 -0.11407 -0.28472 -0.11029 -0.30115 C -0.10443 -0.32615 -0.09766 -0.35069 -0.09258 -0.37639 C -0.09089 -0.38518 -0.08894 -0.39421 -0.08737 -0.40301 C -0.08698 -0.40509 -0.08529 -0.40833 -0.08646 -0.40926 C -0.0875 -0.41041 -0.08842 -0.40648 -0.08907 -0.40463 C -0.09115 -0.39861 -0.0931 -0.39236 -0.09441 -0.38588 C -0.09636 -0.37615 -0.09675 -0.36551 -0.09883 -0.35601 C -0.1112 -0.29814 -0.11185 -0.30162 -0.12696 -0.25393 C -0.12748 -0.25231 -0.12592 -0.25717 -0.12526 -0.25879 C -0.11055 -0.29467 -0.12852 -0.25208 -0.11472 -0.27916 C -0.11003 -0.28819 -0.10599 -0.29814 -0.10144 -0.3074 C -0.09428 -0.32176 -0.08646 -0.33518 -0.07943 -0.34976 C -0.07826 -0.35208 -0.07774 -0.35509 -0.0767 -0.35764 C -0.07566 -0.36041 -0.07279 -0.36875 -0.07318 -0.36551 C -0.07422 -0.3581 -0.07657 -0.35162 -0.07852 -0.3449 C -0.09362 -0.29305 -0.10873 -0.2412 -0.12435 -0.18981 C -0.13516 -0.15439 -0.14688 -0.11967 -0.15782 -0.08472 C -0.16901 -0.04861 -0.17982 -0.01226 -0.19128 0.02361 C -0.20599 0.06991 -0.22006 0.1169 -0.23633 0.16158 C -0.23959 0.17061 -0.24258 0.17963 -0.24597 0.18843 C -0.24649 0.18959 -0.24532 0.18519 -0.24519 0.18357 C -0.2448 0.18102 -0.24454 0.17848 -0.24428 0.1757 C -0.23933 0.13658 -0.2323 0.09792 -0.2293 0.05811 C -0.22513 0.00579 -0.22709 0.02778 -0.22396 -0.00787 C -0.22513 0.0713 -0.22461 0.15024 -0.22748 0.22917 C -0.23073 0.31852 -0.24063 0.39514 -0.25222 0.48172 C -0.25482 0.50116 -0.25808 0.52037 -0.26107 0.53982 C -0.26042 0.53125 -0.26003 0.52292 -0.25925 0.51459 C -0.25638 0.48264 -0.25235 0.45116 -0.2504 0.41899 C -0.24766 0.37361 -0.24688 0.32801 -0.24519 0.28241 C -0.24454 0.20672 -0.24467 0.13079 -0.24336 0.0551 C -0.24323 0.04769 -0.24193 0.06968 -0.24154 0.07686 C -0.24076 0.09306 -0.24037 0.10926 -0.23985 0.12547 C -0.23985 0.12639 -0.23842 0.24537 -0.23803 0.25255 C -0.23672 0.28611 -0.2392 0.27824 -0.2293 0.29352 C -0.22566 0.28774 -0.22123 0.28334 -0.21862 0.27616 C -0.21485 0.26528 -0.2129 0.25232 -0.21068 0.24005 C -0.20704 0.21991 -0.20365 0.19954 -0.20105 0.17894 C -0.19857 0.16019 -0.19753 0.14121 -0.19571 0.12246 C -0.19441 0.1088 -0.19271 0.09514 -0.19128 0.08172 C -0.19193 0.14908 -0.19219 0.21667 -0.1931 0.28403 C -0.19336 0.31111 -0.19428 0.33843 -0.1948 0.36551 C -0.19519 0.38658 -0.19545 0.40741 -0.19571 0.42824 C -0.19519 0.43727 -0.1987 0.45186 -0.19388 0.4551 C -0.18959 0.45787 -0.18816 0.4419 -0.18607 0.43449 C -0.18191 0.42084 -0.17852 0.40672 -0.1754 0.39236 C -0.16068 0.32246 -0.14857 0.24352 -0.13855 0.17269 C -0.1336 0.13843 -0.12526 0.06922 -0.12526 0.06922 C -0.12579 0.12917 -0.12644 0.18936 -0.12696 0.24954 C -0.12735 0.28565 -0.12878 0.32176 -0.12787 0.35764 C -0.12435 0.51528 -0.13594 0.47547 -0.11732 0.53334 C -0.11498 0.52338 -0.11185 0.51412 -0.11029 0.50371 C -0.10534 0.47061 -0.10365 0.41065 -0.10235 0.38125 C -0.1017 0.3551 -0.10039 0.32894 -0.10053 0.30278 C -0.10092 0.23241 -0.10769 0.17061 -0.09883 0.29977 C -0.09844 0.3051 -0.09766 0.31019 -0.09701 0.31528 C -0.09349 0.3132 -0.0892 0.31366 -0.08646 0.30903 C -0.07787 0.29468 -0.06172 0.25232 -0.05378 0.23218 C -0.04766 0.21667 -0.04076 0.20162 -0.03529 0.18519 L -0.02644 0.15857 C -0.02761 0.17894 -0.02826 0.19931 -0.02995 0.21968 C -0.03295 0.25602 -0.03776 0.29167 -0.0405 0.32801 L -0.04414 0.37338 C -0.04441 0.38125 -0.04831 0.3919 -0.04493 0.39699 C -0.04232 0.40116 -0.03972 0.3882 -0.03789 0.38287 C -0.02553 0.34584 -0.0142 0.30787 -0.00261 0.26991 C 0.01328 0.21783 0.02721 0.16389 0.04414 0.11297 C 0.05351 0.08473 0.06263 0.05602 0.07239 0.02824 C 0.07851 0.01111 0.09179 -0.02199 0.09179 -0.02199 C 0.09036 0.04584 0.09192 0.04283 0.08737 0.0926 C 0.0819 0.15186 0.07643 0.21088 0.07057 0.26991 C 0.0694 0.28195 0.06783 0.29399 0.06627 0.30602 C 0.06575 0.30973 0.06367 0.32037 0.06445 0.3169 C 0.07304 0.28056 0.08802 0.21019 0.09362 0.1757 C 0.10442 0.10811 0.1138 0.03982 0.12356 -0.02824 C 0.1276 -0.05578 0.13307 -0.08287 0.13502 -0.11134 C 0.13528 -0.11551 0.13619 -0.12801 0.13593 -0.12384 C 0.13268 -0.08194 0.13059 -0.03981 0.12617 0.00162 C 0.12174 0.04306 0.11692 0.08403 0.11302 0.12547 C 0.10599 0.19908 0.09921 0.27292 0.09362 0.34676 C 0.08906 0.40602 0.08593 0.47732 0.08294 0.53982 C 0.08242 0.53704 0.08086 0.53473 0.08125 0.53195 C 0.11992 0.16644 0.075 0.64908 0.11028 0.27778 C 0.11744 0.20301 0.12447 0.12824 0.13059 0.05348 C 0.14466 -0.11574 0.14336 -0.09282 0.14739 -0.1787 C 0.15104 -0.14351 0.14908 -0.17014 0.14739 -0.10972 C 0.14635 -0.07361 0.14557 -0.0375 0.14479 -0.00139 C 0.14296 0.1757 0.14218 0.13866 0.14388 0.27778 C 0.14453 0.33334 0.1427 0.31436 0.14648 0.34514 C 0.15286 0.30371 0.14479 0.35926 0.15273 0.28704 C 0.15937 0.22593 0.16523 0.16412 0.17382 0.10371 C 0.19231 -0.02569 0.21419 -0.15347 0.23385 -0.28217 C 0.24036 -0.32453 0.24804 -0.3662 0.25234 -0.40926 C 0.26224 -0.50509 0.26927 -0.52106 0.25325 -0.4706 C 0.23893 -0.36111 0.2302 -0.30254 0.22239 -0.16944 C 0.22096 -0.14421 0.21692 -0.06898 0.21796 -0.09398 L 0.22148 -0.18194 C 0.22265 -0.24305 0.225 -0.30416 0.225 -0.36551 C 0.225 -0.6618 0.23567 -0.70208 0.21263 -0.57569 C 0.20742 -0.4956 0.20169 -0.41574 0.19674 -0.33564 C 0.19544 -0.31435 0.19518 -0.29282 0.19414 -0.27129 C 0.19283 -0.24097 0.19127 -0.21064 0.18971 -0.18032 C 0.18854 -0.23889 0.18802 -0.29745 0.18619 -0.35601 C 0.18372 -0.43541 0.17812 -0.52986 0.17031 -0.60856 C 0.16028 -0.70902 0.16692 -0.68588 0.15351 -0.72754 C 0.15208 -0.71875 0.15039 -0.70995 0.14921 -0.70092 C 0.13424 -0.59768 0.12304 -0.49236 0.10507 -0.39051 L 0.05208 -0.09097 C 0.04635 -0.15046 0.0483 -0.14027 0.03528 -0.21018 C 0.02226 -0.28032 0.00976 -0.35115 -0.00521 -0.42037 C -0.02175 -0.49606 -0.06081 -0.67199 -0.09441 -0.75902 C -0.10053 -0.77476 -0.10964 -0.78611 -0.11732 -0.79976 C -0.13985 -0.76759 -0.13243 -0.78449 -0.13138 -0.68518 C -0.12969 -0.50463 -0.13164 -0.4699 -0.10938 -0.33402 C -0.10391 -0.30092 -0.10352 -0.30115 -0.09701 -0.28078 C -0.09649 -0.29375 -0.09532 -0.30671 -0.09532 -0.3199 C -0.09532 -0.40717 -0.09753 -0.43564 -0.10144 -0.5206 C -0.09961 -0.56875 -0.1017 -0.61759 -0.0961 -0.66481 C -0.0948 -0.67592 -0.0905 -0.64421 -0.08816 -0.63333 C -0.07995 -0.59629 -0.07305 -0.55787 -0.06433 -0.5206 C -0.05118 -0.46435 -0.0293 -0.38055 -0.00795 -0.33101 C 0.0026 -0.30648 0.01627 -0.28703 0.02825 -0.26504 C 0.03528 -0.27014 0.04505 -0.26967 0.04947 -0.28078 C 0.05403 -0.29236 0.0513 -0.30879 0.05117 -0.32314 C 0.05104 -0.35509 0.05091 -0.38703 0.04856 -0.41875 C 0.04557 -0.46088 0.03841 -0.4875 0.03007 -0.52546 C 0.02291 -0.51296 0.01132 -0.50509 0.00885 -0.48773 C -0.00092 -0.41782 0.02695 -0.27037 0.03711 -0.22268 C 0.04231 -0.19814 0.04908 -0.17268 0.06002 -0.15532 C 0.06757 -0.14305 0.07942 -0.14467 0.08919 -0.13958 C 0.09713 -0.14884 0.1069 -0.15486 0.11302 -0.16782 C 0.15338 -0.25324 0.15182 -0.33472 0.16679 -0.44861 C 0.1638 -0.50393 0.16315 -0.55995 0.15794 -0.61481 C 0.1569 -0.62546 0.1483 -0.64282 0.1483 -0.64282 C 0.14856 -0.64074 0.1483 -0.63819 0.14921 -0.63657 C 0.15221 -0.63101 0.15729 -0.63426 0.16067 -0.63495 C 0.16211 -0.62986 0.1638 -0.62476 0.16497 -0.61921 C 0.16614 -0.61504 0.16692 -0.61018 0.1677 -0.60532 C 0.17278 -0.57453 0.17695 -0.54328 0.18268 -0.51296 C 0.19101 -0.46898 0.2 -0.42546 0.21002 -0.38264 C 0.21497 -0.36157 0.21966 -0.33935 0.22773 -0.32152 C 0.23645 -0.30208 0.24882 -0.28912 0.2595 -0.27291 C 0.26354 -0.27754 0.26901 -0.27986 0.27174 -0.28703 C 0.28789 -0.3287 0.28841 -0.41319 0.29127 -0.45023 C 0.29244 -0.48356 0.29362 -0.51713 0.29479 -0.55046 C 0.29492 -0.55671 0.29401 -0.53796 0.29388 -0.53171 C 0.29336 -0.50347 0.29375 -0.47523 0.29296 -0.44699 C 0.29101 -0.3743 0.28828 -0.30162 0.28593 -0.22893 C 0.28802 -0.13842 0.2888 -0.04791 0.29205 0.04236 C 0.29231 0.04885 0.29349 0.0632 0.29648 0.05973 C 0.30377 0.05116 0.30586 0.03357 0.31067 0.02037 C 0.32057 -0.05532 0.33268 -0.13032 0.34062 -0.20694 C 0.35859 -0.38101 0.36979 -0.55717 0.38828 -0.73078 L 0.3944 -0.78865 C 0.39362 -0.73125 0.39362 -0.67361 0.39179 -0.6162 C 0.38958 -0.54514 0.3858 -0.47407 0.38203 -0.40301 C 0.37773 -0.32037 0.37474 -0.28101 0.36979 -0.21319 C 0.36888 -0.24051 0.36718 -0.26759 0.36705 -0.2949 C 0.36692 -0.34444 0.36809 -0.39421 0.36888 -0.44375 C 0.37617 -0.91967 0.36783 -0.34838 0.37851 -0.85139 C 0.3789 -0.86713 0.37682 -0.82014 0.37591 -0.80439 C 0.38177 -0.61713 0.38346 -0.42963 0.39362 -0.24305 C 0.39674 -0.18541 0.41627 -0.02986 0.42708 0.05811 C 0.46263 0.00949 0.44179 0.04375 0.47031 -0.11435 C 0.49166 -0.2331 0.5108 -0.35301 0.53125 -0.47199 C 0.53906 -0.51759 0.55507 -0.60856 0.55507 -0.60856 C 0.55533 -0.60277 0.55559 -0.59699 0.55586 -0.5912 C 0.55729 -0.56782 0.55911 -0.54421 0.56028 -0.5206 C 0.56562 -0.42083 0.5707 -0.32106 0.57539 -0.22106 C 0.57773 -0.16736 0.58059 -0.06504 0.58242 -0.00625 C 0.58411 -0.01203 0.58645 -0.01736 0.58763 -0.02338 C 0.60755 -0.12592 0.62643 -0.28912 0.63528 -0.37176 C 0.65664 -0.5699 0.6569 -0.66064 0.66614 -0.87037 C 0.73463 -0.77291 0.67747 -0.8574 0.70416 -0.42963 C 0.71328 -0.28379 0.72226 -0.13796 0.73151 0.00787 C 0.73346 0.03936 0.73763 0.10209 0.73763 0.10209 C 0.75455 0.00602 0.72643 0.16806 0.76497 -0.10509 C 0.79244 -0.29953 0.80468 -0.38356 0.84088 -0.55833 C 0.87213 -0.70879 0.85065 -0.67639 0.88411 -0.71967 C 0.90625 -0.58726 0.89596 -0.66157 0.8983 -0.38101 C 0.89895 -0.30324 0.89895 -0.225 0.89557 -0.14745 C 0.89101 -0.04027 0.87382 0.19375 0.8638 0.33264 C 0.86536 0.35463 0.85599 0.39561 0.86822 0.39861 C 0.88151 0.40162 0.88541 0.36111 0.89036 0.33889 C 0.9138 0.23125 0.93658 0.12269 0.95299 0.01111 C 0.97161 -0.1162 0.98112 -0.24722 0.99531 -0.37639 C 0.99739 -0.39467 1.00156 -0.43125 1.00156 -0.43125 C 1.01458 -0.23889 1.0069 -0.37476 0.99622 0.05348 C 0.99544 0.08588 0.99322 0.11829 0.99179 0.1507 C 0.9914 0.15949 0.98737 0.18357 0.99088 0.17732 C 0.99596 0.16852 0.99544 0.15348 0.99713 0.14121 C 1.00455 0.08704 1.01119 0.03241 1.01822 -0.02199 C 1.02981 -0.27176 1.04244 -0.32916 1.00507 -0.59444 C 1.00325 -0.6074 0.99036 -0.59976 0.98294 -0.60231 C 0.87669 -0.37986 1.09687 -0.84375 0.87799 -0.35277 C 0.83841 -0.26412 0.79752 -0.17731 0.75442 -0.09398 C 0.74466 -0.075 0.73151 -0.06273 0.72005 -0.04699 C 0.69049 -0.13912 0.69336 -0.10416 0.71471 -0.26041 C 0.75625 -0.56319 0.77018 -0.59444 0.83476 -0.87037 C 0.83385 -0.84421 0.83489 -0.81759 0.83203 -0.79189 C 0.81171 -0.60926 0.78281 -0.45023 0.73502 -0.28078 C 0.70846 -0.18657 0.67539 -0.09838 0.64244 -0.01088 C 0.59283 0.12061 0.61054 0.10232 0.56471 0.13195 C 0.57265 -0.02176 0.56653 0.03588 0.60703 -0.18819 C 0.63632 -0.35 0.69882 -0.67106 0.69882 -0.67106 C 0.70026 -0.69514 0.7069 -0.7199 0.70325 -0.74328 C 0.7013 -0.75532 0.69531 -0.72199 0.6927 -0.71018 C 0.67643 -0.63657 0.66354 -0.56111 0.64674 -0.48773 C 0.62031 -0.37222 0.59179 -0.2581 0.56302 -0.14421 C 0.55403 -0.10902 0.55546 -0.03773 0.53385 -0.04074 C 0.51341 -0.04351 0.54466 -0.11134 0.55156 -0.14583 C 0.58086 -0.29328 0.61002 -0.44097 0.63971 -0.58819 C 0.64674 -0.62268 0.67018 -0.72523 0.66184 -0.69143 C 0.63658 -0.59097 0.71471 -0.90416 0.61237 -0.45486 C 0.58958 -0.35486 0.56718 -0.25463 0.53997 -0.15833 C 0.48554 0.03473 0.45091 0.11945 0.38919 0.28403 C 0.3832 0.1882 0.38906 0.29815 0.42096 0.03449 C 0.4332 -0.06689 0.44362 -0.16898 0.45351 -0.27129 C 0.46211 -0.35949 0.4694 -0.44791 0.47656 -0.53634 C 0.47851 -0.5618 0.49466 -0.62106 0.48086 -0.61319 C 0.46536 -0.60416 0.47005 -0.55833 0.46588 -0.53009 C 0.45299 -0.44328 0.44322 -0.35486 0.42968 -0.26805 C 0.41106 -0.14745 0.36132 0.15811 0.32565 0.29028 C 0.32096 0.30764 0.30976 0.31644 0.30182 0.3294 C 0.29674 0.15857 0.29869 0.32662 0.33802 -0.03611 C 0.3539 -0.18356 0.36836 -0.33148 0.38125 -0.47986 C 0.38632 -0.53819 0.38815 -0.59699 0.39179 -0.65532 C 0.39231 -0.66319 0.39466 -0.68657 0.39362 -0.67893 C 0.36862 -0.49328 0.39492 -0.6118 0.33528 -0.31689 C 0.31393 -0.21088 0.28958 -0.10671 0.26471 -0.00301 C 0.14869 0.48241 0.23763 0.08218 0.20039 0.25116 C 0.20195 0.11806 0.20117 0.15718 0.20651 -0.04236 C 0.21211 -0.24722 0.21849 -0.48379 0.22942 -0.6868 C 0.23281 -0.74814 0.2388 -0.80902 0.24362 -0.87037 C 0.24479 -0.84791 0.24921 -0.825 0.24713 -0.80277 C 0.22695 -0.59282 0.18802 -0.39722 0.13684 -0.20393 C 0.09322 -0.03912 0.04153 0.11829 -0.00612 0.2794 C -0.00847 0.28727 -0.01446 0.31135 -0.01316 0.30278 C -0.01081 0.28704 -0.00821 0.27153 -0.00612 0.25579 C 0.00351 0.18311 0.01171 0.10996 0.02213 0.03774 C 0.0332 -0.03912 0.04388 -0.1162 0.05833 -0.1912 C 0.09153 -0.36527 0.13658 -0.53217 0.16497 -0.70879 C 0.17109 -0.74652 0.17487 -0.74976 0.16419 -0.73078 C 0.15911 -0.70879 0.15338 -0.68726 0.14921 -0.66481 C 0.14453 -0.64004 0.13086 -0.56689 0.13763 -0.58981 L 0.14479 -0.61319 C 0.15403 -0.73148 0.15286 -0.69051 0.1483 -0.87037 C 0.14817 -0.87569 0.14661 -0.85972 0.14557 -0.85463 C 0.14479 -0.84976 0.14388 -0.84514 0.14296 -0.84051 C 0.13424 -0.79143 0.15156 -0.87963 0.12708 -0.76365 C 0.11523 -0.70764 0.11497 -0.69699 0.09713 -0.63819 C 0.08437 -0.59629 0.07148 -0.55416 0.05651 -0.51435 C 0.04088 -0.47291 0.01796 -0.44004 0.00533 -0.39514 C 0.00325 -0.38796 0.00156 -0.38009 -0.00079 -0.37314 C -0.0211 -0.31574 -0.04662 -0.26389 -0.06263 -0.20231 C -0.08594 -0.1125 -0.07917 -0.14722 -0.09089 -0.08148 C -0.09141 -0.07824 -0.08946 -0.08773 -0.08907 -0.09097 C -0.08855 -0.09676 -0.08776 -0.10231 -0.08737 -0.1081 C -0.08503 -0.13564 -0.08243 -0.18125 -0.07761 -0.20694 C -0.07201 -0.23703 -0.06563 -0.26689 -0.0573 -0.2949 C -0.0517 -0.31365 -0.04401 -0.33055 -0.0362 -0.34652 C -0.02136 -0.37662 -0.0155 -0.38402 -0.0017 -0.40301 C -0.00053 -0.40092 0.0013 -0.39953 0.00182 -0.39676 C 0.00781 -0.36597 0.0082 -0.33819 0.01067 -0.30578 C 0.01822 -0.20139 0.02487 -0.16713 0.0177 -0.20532 C 0.01419 -0.20324 0.0095 -0.20416 0.00716 -0.19907 C 0.00572 -0.19606 0.00768 -0.18958 0.00976 -0.18819 C 0.01471 -0.18472 0.02031 -0.18703 0.02565 -0.18657 C 0.03007 -0.19051 0.05677 -0.19745 0.04596 -0.22106 C 0.04466 -0.22407 0.04179 -0.22222 0.03971 -0.22268 C 0.03593 -0.22222 0.0319 -0.22314 0.02825 -0.22106 C 0.01354 -0.21226 0.00677 -0.2 -0.00521 -0.18356 C -0.00678 -0.1787 -0.01029 -0.17453 -0.00964 -0.16944 C -0.00625 -0.13958 -0.00118 -0.14421 0.01067 -0.14259 C 0.01211 -0.14328 0.01367 -0.14305 0.0151 -0.14421 C 0.01666 -0.14583 0.01796 -0.14861 0.0194 -0.15046 C 0.02721 -0.16018 0.0207 -0.14976 0.02734 -0.16157 C 0.02682 -0.1662 0.02721 -0.17176 0.02565 -0.17569 C 0.02239 -0.18333 0.00976 -0.17453 0.00885 -0.17407 C 0.0013 -0.16226 -0.00704 -0.15277 -0.01146 -0.13634 C -0.01289 -0.13101 -0.01316 -0.125 -0.01407 -0.11921 C -0.01355 -0.11389 -0.01524 -0.10509 -0.01237 -0.10347 C -0.00821 -0.10115 -0.00391 -0.1081 0 -0.11134 C 0.022 -0.12893 0.01783 -0.12453 0.03086 -0.14259 C 0.03229 -0.15 0.03424 -0.15509 0.02291 -0.15046 C 0.0138 -0.14676 0.00533 -0.13912 -0.00352 -0.13333 C -0.00404 -0.12801 -0.00795 -0.10301 -0.00352 -0.09884 C 0.00143 -0.09421 0.00768 -0.09976 0.01328 -0.10023 C 0.01302 -0.10347 0.01406 -0.10856 0.01237 -0.10972 C 0.00989 -0.11157 0.00664 -0.10949 0.00442 -0.10648 C 0.00299 -0.10463 0.00273 -0.09722 0.00273 -0.09722 C 0.00299 -0.09351 0.00299 -0.08981 0.00351 -0.08611 C 0.00677 -0.06574 0.00429 -0.09351 0.00625 -0.07361 C 0.0069 -0.06689 0.00716 -0.05995 0.00794 -0.05324 C 0.00846 -0.04953 0.00911 -0.04583 0.00976 -0.04236 C 0.01054 -0.03726 0.01119 -0.03495 0.01237 -0.02963 C 0.0108 -0.01689 0.01237 -0.00972 0.00716 -0.00301 C 0.00026 0.00556 0.00117 -0.00046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1389 L -0.00091 0.01435 C -0.00143 0.01944 -0.00169 0.02477 -0.0026 0.02963 C -0.00299 0.03171 -0.0039 0.03287 -0.00442 0.03449 C -0.00507 0.03657 -0.00546 0.03865 -0.00612 0.04074 C -0.00664 0.04259 -0.00742 0.04398 -0.00794 0.0456 C -0.00833 0.04699 -0.00846 0.04884 -0.00885 0.05023 C -0.00937 0.05301 -0.00989 0.05555 -0.01054 0.05787 C -0.01106 0.05972 -0.01184 0.06111 -0.01237 0.06273 C -0.01276 0.06412 -0.01276 0.06597 -0.01328 0.06759 C -0.01367 0.06898 -0.01445 0.07037 -0.01497 0.07222 C -0.01536 0.07361 -0.01523 0.07569 -0.01588 0.07685 C -0.0177 0.08032 -0.01992 0.07986 -0.022 0.08171 C -0.02304 0.0824 -0.02369 0.08402 -0.02474 0.08472 C -0.02552 0.08541 -0.02656 0.08541 -0.02734 0.08611 C -0.0289 0.0875 -0.03007 0.09027 -0.03177 0.09097 C -0.03463 0.09236 -0.03763 0.0919 -0.04062 0.09259 C -0.04505 0.09398 -0.04934 0.09583 -0.05377 0.09745 C -0.0582 0.09676 -0.06276 0.09768 -0.06705 0.09583 C -0.06796 0.09537 -0.06757 0.09259 -0.06796 0.09097 C -0.06862 0.08865 -0.07174 0.08148 -0.07239 0.08009 C -0.07265 0.07685 -0.07278 0.07384 -0.07317 0.07037 C -0.07369 0.06805 -0.0746 0.06551 -0.075 0.06273 C -0.07552 0.05856 -0.07552 0.0544 -0.07591 0.05023 C -0.07682 0.03796 -0.0763 0.04213 -0.0776 0.0331 C -0.07734 0.01157 -0.07721 -0.00996 -0.07669 -0.03125 C -0.07669 -0.03496 -0.0763 -0.03866 -0.07591 -0.0426 C -0.07565 -0.04398 -0.07526 -0.04537 -0.075 -0.04699 C -0.0746 -0.04908 -0.07434 -0.05116 -0.07408 -0.05324 C -0.07382 -0.05579 -0.07356 -0.05857 -0.07317 -0.06135 C -0.07239 -0.0676 -0.07161 -0.07153 -0.07057 -0.07848 C -0.07031 -0.08056 -0.07005 -0.08264 -0.06966 -0.08473 C -0.0694 -0.08611 -0.06901 -0.08773 -0.06875 -0.08959 C -0.06849 -0.09167 -0.06849 -0.09375 -0.06796 -0.0956 C -0.06731 -0.09792 -0.06614 -0.09977 -0.06523 -0.10185 C -0.06497 -0.10348 -0.06484 -0.10533 -0.06445 -0.10672 C -0.06393 -0.1081 -0.06315 -0.1088 -0.06263 -0.10973 C -0.06171 -0.11181 -0.0608 -0.11389 -0.06002 -0.11598 C -0.05833 -0.12523 -0.06041 -0.11667 -0.05651 -0.12385 C -0.05572 -0.12523 -0.05546 -0.12709 -0.05468 -0.12848 C -0.05247 -0.13287 -0.04987 -0.13704 -0.04765 -0.14121 C -0.04661 -0.14329 -0.04596 -0.14537 -0.04505 -0.14746 C -0.04414 -0.14908 -0.04309 -0.15047 -0.04231 -0.15209 C -0.04166 -0.15348 -0.04127 -0.15533 -0.04062 -0.15672 C -0.03893 -0.16019 -0.03671 -0.16273 -0.03528 -0.16621 C -0.03268 -0.17246 -0.03255 -0.17338 -0.02916 -0.17871 C -0.02773 -0.18102 -0.02617 -0.18287 -0.02474 -0.18496 C -0.01822 -0.19491 -0.02643 -0.18681 -0.01328 -0.20232 L 0.00261 -0.22107 C 0.00443 -0.22315 0.00612 -0.22523 0.00795 -0.22732 C 0.00938 -0.22894 0.0112 -0.22986 0.01237 -0.23218 C 0.01954 -0.24491 0.00795 -0.225 0.02383 -0.2463 C 0.025 -0.24769 0.02605 -0.24954 0.02735 -0.25093 C 0.03125 -0.2551 0.03633 -0.25834 0.04063 -0.26042 C 0.0418 -0.26088 0.04297 -0.26158 0.04415 -0.26181 C 0.04818 -0.26273 0.05235 -0.26297 0.05651 -0.26343 C 0.06472 -0.26297 0.07852 -0.26297 0.08829 -0.26042 C 0.08972 -0.25996 0.10313 -0.2551 0.10495 -0.25394 C 0.10834 -0.25232 0.11146 -0.24954 0.11472 -0.24769 C 0.11823 -0.24584 0.12188 -0.24514 0.12526 -0.24306 C 0.13243 -0.23889 0.13946 -0.23357 0.14649 -0.22894 C 0.14974 -0.22685 0.153 -0.225 0.15625 -0.22269 C 0.16381 -0.2169 0.17136 -0.21042 0.17917 -0.20533 C 0.18243 -0.20324 0.18568 -0.20185 0.18881 -0.19908 C 0.19375 -0.19491 0.19779 -0.18797 0.203 -0.18496 C 0.21316 -0.17894 0.20404 -0.18496 0.21172 -0.17871 C 0.21329 -0.17755 0.21472 -0.17685 0.21615 -0.1757 C 0.21719 -0.17477 0.21784 -0.17338 0.21888 -0.17246 C 0.21967 -0.17176 0.22058 -0.17153 0.22149 -0.17084 C 0.22266 -0.16991 0.22383 -0.16875 0.225 -0.16783 C 0.23334 -0.15301 0.23151 -0.16111 0.23295 -0.14607 C 0.23321 -0.13982 0.23386 -0.13357 0.23386 -0.12709 C 0.23386 -0.09051 0.23412 -0.07084 0.22943 -0.0375 C 0.22878 -0.03334 0.22839 -0.02917 0.22761 -0.025 C 0.22696 -0.02084 0.22592 -0.01667 0.225 -0.0125 C 0.22435 -0.00556 0.22435 -0.00139 0.2224 0.00486 C 0.22201 0.00602 0.22123 0.00694 0.22058 0.00764 C 0.22448 0.01018 0.22279 0.01041 0.22683 0.00486 C 0.24076 -0.01574 0.24336 -0.02269 0.2586 -0.0375 C 0.27969 -0.05857 0.3211 -0.08959 0.3379 -0.09885 C 0.34818 -0.10463 0.35834 -0.11158 0.36888 -0.11598 C 0.39571 -0.12824 0.46511 -0.15787 0.49584 -0.15996 L 0.5418 -0.16297 C 0.54415 -0.1625 0.54883 -0.16574 0.54883 -0.16158 C 0.54883 -0.14121 0.53295 -0.11158 0.52683 -0.10023 C 0.51888 -0.08565 0.51107 -0.0706 0.50209 -0.05787 C 0.45743 0.00486 0.32513 0.19537 0.36615 0.12546 C 0.37292 0.11412 0.37891 0.10092 0.38646 0.09097 C 0.40209 0.07037 0.41745 0.05 0.43295 0.02963 C 0.45365 0.00393 0.48698 -0.03496 0.50717 -0.05787 C 0.56784 -0.12662 0.55912 -0.11459 0.64154 -0.19445 C 0.66172 -0.21412 0.69753 -0.24861 0.71915 -0.26806 C 0.72878 -0.27685 0.73829 -0.28565 0.74818 -0.29329 C 0.77045 -0.31019 0.76081 -0.30209 0.77735 -0.3169 C 0.77618 -0.3051 0.77448 -0.28148 0.77123 -0.26968 C 0.76446 -0.2456 0.75638 -0.22269 0.74909 -0.19908 C 0.70938 -0.06922 0.75912 -0.21528 0.66706 0.02523 C 0.6556 0.05509 0.64688 0.08009 0.6362 0.10995 C 0.63568 0.11111 0.625 0.13981 0.62383 0.14606 C 0.62344 0.14815 0.62553 0.14259 0.62644 0.1412 C 0.62878 0.13796 0.63138 0.13541 0.6336 0.13194 C 0.65313 0.0993 0.67279 0.06666 0.6918 0.0331 C 0.70743 0.00532 0.7711 -0.11297 0.79766 -0.15834 C 0.80834 -0.17662 0.85326 -0.24908 0.86472 -0.26806 C 0.87396 -0.28357 0.88217 -0.30116 0.89206 -0.31528 L 0.9362 -0.37801 C 0.91745 -0.30533 0.93607 -0.37084 0.89818 -0.27292 C 0.87487 -0.2125 0.86602 -0.18565 0.83204 -0.12547 C 0.82435 -0.11181 0.81667 -0.09838 0.80912 -0.08473 C 0.8004 -0.06875 0.79206 -0.05232 0.7836 -0.03588 C 0.78151 -0.03241 0.77735 -0.025 0.77735 -0.02477 C 0.77917 -0.03449 0.77722 -0.0257 0.78178 -0.03912 C 0.78607 -0.05162 0.78672 -0.05741 0.79232 -0.06898 C 0.81185 -0.10903 0.82553 -0.13843 0.84623 -0.17084 C 0.85105 -0.17848 0.85625 -0.18542 0.8612 -0.19283 C 0.86797 -0.20324 0.87318 -0.21366 0.8806 -0.22269 C 0.8849 -0.22778 0.88946 -0.23218 0.89388 -0.23681 C 0.90248 -0.21621 0.90118 -0.22616 0.89467 -0.18982 C 0.8931 -0.18102 0.89102 -0.17269 0.88855 -0.16459 C 0.88112 -0.14051 0.87175 -0.11922 0.8612 -0.09885 C 0.853 -0.08287 0.84454 -0.0676 0.83555 -0.05324 C 0.79896 0.00555 0.73204 0.10856 0.68998 0.14907 C 0.66172 0.17639 0.63516 0.20949 0.60534 0.23078 C 0.58477 0.24537 0.56355 0.25787 0.54349 0.27453 C 0.53907 0.27824 0.53464 0.28287 0.53034 0.28565 C 0.52696 0.2875 0.52292 0.28773 0.51967 0.28865 C 0.51941 0.28703 0.51875 0.28565 0.51888 0.28402 C 0.51928 0.27523 0.5224 0.26481 0.52592 0.25902 C 0.53607 0.24027 0.5474 0.22268 0.5586 0.20555 C 0.57461 0.18102 0.59441 0.15602 0.61237 0.13657 C 0.63568 0.11134 0.65925 0.0868 0.68295 0.06273 C 0.69128 0.0544 0.69987 0.04652 0.7086 0.03935 C 0.72579 0.025 0.76055 -0.00139 0.76055 -0.00139 C 0.75938 0.00555 0.75873 0.01319 0.75704 0.02037 C 0.75573 0.02546 0.75391 0.03032 0.75183 0.03449 C 0.72448 0.09027 0.70404 0.11018 0.66263 0.16018 C 0.65144 0.17361 0.63946 0.18518 0.62735 0.19606 C 0.603 0.21828 0.57891 0.24213 0.553 0.25902 L 0.4879 0.30115 C 0.48073 0.30578 0.47331 0.30995 0.46589 0.31389 C 0.46185 0.31574 0.45821 0.31666 0.45443 0.31852 C 0.45144 0.3199 0.44831 0.32176 0.44558 0.32315 C 0.44623 0.31597 0.44636 0.30833 0.44714 0.30115 C 0.44727 0.29977 0.44818 0.29907 0.44883 0.29815 C 0.45 0.29652 0.45144 0.2949 0.45261 0.29352 C 0.45704 0.28819 0.45873 0.28703 0.46381 0.28402 C 0.46732 0.28217 0.47071 0.28125 0.47383 0.2794 C 0.48503 0.27268 0.4961 0.26504 0.50717 0.25902 C 0.5237 0.24977 0.54115 0.24352 0.55769 0.23379 C 0.56706 0.22824 0.5629 0.23009 0.57006 0.22754 C 0.5668 0.23333 0.56381 0.23981 0.56029 0.2449 C 0.53724 0.27708 0.52943 0.28981 0.49206 0.32176 C 0.48321 0.3294 0.47435 0.33819 0.46472 0.34514 C 0.43321 0.36898 0.40274 0.39861 0.36967 0.41412 L 0.34323 0.42685 C 0.31146 0.44282 0.33972 0.43078 0.31498 0.44097 C 0.3129 0.43518 0.30964 0.43032 0.30886 0.42361 C 0.30834 0.41967 0.31016 0.41597 0.31146 0.41273 C 0.32136 0.3875 0.32995 0.36018 0.34232 0.33889 C 0.35209 0.32222 0.36055 0.30301 0.37149 0.28865 C 0.42644 0.21713 0.40313 0.24305 0.43855 0.20555 C 0.44362 0.20856 0.44623 0.20856 0.43386 0.22291 C 0.41797 0.24166 0.40274 0.26227 0.38646 0.2794 C 0.33829 0.3287 0.2418 0.40254 0.19948 0.42523 C 0.18672 0.43194 0.17422 0.43935 0.16146 0.4456 C 0.14128 0.45555 0.10066 0.47384 0.10066 0.47407 C 0.07331 0.50162 0.0974 0.47639 0.11211 0.46597 C 0.14154 0.44514 0.17136 0.42569 0.20118 0.40648 C 0.33633 0.31828 0.25951 0.36574 0.32474 0.33102 C 0.34948 0.31782 0.33295 0.3243 0.35651 0.3169 C 0.3504 0.39282 0.35717 0.3294 0.2586 0.42361 C 0.24206 0.43935 0.21198 0.46389 0.19415 0.47546 C 0.17487 0.48773 0.15534 0.49884 0.13594 0.50995 C 0.12891 0.51389 0.12188 0.51782 0.11472 0.52083 C 0.10808 0.52361 0.10118 0.525 0.09441 0.52708 C 0.08165 0.51852 0.08125 0.52315 0.09623 0.48333 C 0.14428 0.35509 0.11745 0.44097 0.15183 0.36412 C 0.1875 0.28379 0.19336 0.27615 0.21355 0.20254 C 0.21511 0.19699 0.21589 0.19097 0.21706 0.18518 C 0.21849 0.1669 0.22136 0.15856 0.21446 0.14282 C 0.2125 0.13842 0.20912 0.13657 0.20651 0.13333 C 0.20495 0.12824 0.20235 0.12361 0.20209 0.11782 C 0.20066 0.09352 0.20665 0.07245 0.21003 0.05023 C 0.21459 0.01944 0.22136 -0.02223 0.22409 -0.05787 C 0.22566 -0.07778 0.22709 -0.09769 0.22852 -0.11783 C 0.22526 -0.12639 0.22409 -0.13935 0.21888 -0.14422 C 0.18086 -0.17986 0.20261 -0.12824 0.19506 -0.15533 C 0.19454 -0.15695 0.19388 -0.15834 0.19323 -0.15996 C 0.19232 -0.17662 0.1905 -0.19329 0.19063 -0.21019 C 0.19141 -0.30371 0.19271 -0.31968 0.19675 -0.38426 C 0.19558 -0.41667 0.19545 -0.44931 0.19323 -0.48172 C 0.1931 -0.48449 0.19128 -0.48727 0.18972 -0.48797 C 0.1849 -0.49028 0.17969 -0.48982 0.17474 -0.49098 C 0.10847 -0.47477 0.1599 -0.49028 0.03438 -0.41412 L -0.02382 -0.37963 C -0.05807 -0.3588 -0.02825 -0.37431 -0.06263 -0.35764 C -0.0621 -0.36482 -0.06171 -0.37223 -0.0608 -0.37963 C -0.06028 -0.38449 -0.05937 -0.38912 -0.0582 -0.39375 C -0.05208 -0.41644 -0.04583 -0.43935 -0.0388 -0.46111 C -0.02252 -0.51181 -0.00481 -0.56111 0.01146 -0.61158 C 0.01941 -0.63611 0.04415 -0.7088 0.03529 -0.68519 C 0.02071 -0.64584 0.03868 -0.69445 0.00261 -0.58982 C -0.00221 -0.57547 -0.00716 -0.56135 -0.01237 -0.54746 C -0.02487 -0.5132 -0.0375 -0.47917 -0.05026 -0.4456 C -0.06315 -0.41135 -0.07617 -0.37755 -0.08906 -0.34352 C -0.0944 -0.3294 -0.10013 -0.31574 -0.10494 -0.30116 L -0.12708 -0.23519 C -0.1276 -0.23357 -0.12578 -0.2382 -0.12526 -0.23982 C -0.12044 -0.25556 -0.11497 -0.2706 -0.11119 -0.28704 C -0.10533 -0.31204 -0.09856 -0.33658 -0.09349 -0.36227 C -0.09179 -0.37107 -0.08984 -0.3801 -0.08828 -0.38889 C -0.08789 -0.39098 -0.08619 -0.39422 -0.08737 -0.39514 C -0.08841 -0.3963 -0.08932 -0.39236 -0.08997 -0.39074 C -0.09205 -0.38449 -0.09401 -0.37824 -0.09531 -0.37176 C -0.09726 -0.36204 -0.09765 -0.35139 -0.09974 -0.3419 C -0.1121 -0.28403 -0.11276 -0.2875 -0.12786 -0.23982 C -0.12838 -0.2382 -0.12682 -0.24306 -0.12617 -0.24468 C -0.11145 -0.28056 -0.12942 -0.23797 -0.11562 -0.26505 C -0.11093 -0.27408 -0.1069 -0.28403 -0.10234 -0.29329 C -0.09518 -0.30764 -0.08737 -0.32107 -0.08033 -0.33565 C -0.07916 -0.33797 -0.07864 -0.34098 -0.0776 -0.34352 C -0.07656 -0.3463 -0.07369 -0.35463 -0.07408 -0.35139 C -0.07513 -0.34398 -0.07747 -0.3375 -0.07942 -0.33079 C -0.09453 -0.27894 -0.10963 -0.22709 -0.12526 -0.1757 C -0.13606 -0.14051 -0.14778 -0.10556 -0.15872 -0.0706 C -0.16992 -0.03449 -0.18072 0.00185 -0.19218 0.03773 C -0.2069 0.08402 -0.22096 0.13102 -0.23724 0.17569 C -0.24049 0.18472 -0.24349 0.19375 -0.24687 0.20254 C -0.24739 0.2037 -0.24622 0.1993 -0.24609 0.19768 C -0.2457 0.19514 -0.24544 0.19259 -0.24518 0.18981 C -0.24023 0.15069 -0.2332 0.11203 -0.2302 0.07222 C -0.22604 0.0199 -0.22799 0.0419 -0.22487 0.00625 C -0.22604 0.08541 -0.22552 0.16435 -0.22838 0.24328 C -0.23164 0.33264 -0.24153 0.40926 -0.25312 0.49583 C -0.25572 0.51527 -0.25898 0.53449 -0.26197 0.55393 C -0.26132 0.54537 -0.26093 0.53703 -0.26015 0.5287 C -0.25729 0.49676 -0.25325 0.46527 -0.2513 0.4331 C -0.24856 0.38773 -0.24778 0.34213 -0.24609 0.29652 C -0.24544 0.22083 -0.24557 0.1449 -0.24427 0.06898 C -0.24414 0.0618 -0.24283 0.08379 -0.24244 0.09097 C -0.24166 0.10717 -0.24127 0.12338 -0.24075 0.13958 C -0.24075 0.14051 -0.23932 0.25949 -0.23893 0.26666 C -0.23763 0.30023 -0.2401 0.29236 -0.2302 0.30764 C -0.22656 0.30185 -0.22213 0.29745 -0.21953 0.29027 C -0.21575 0.2794 -0.2138 0.26643 -0.21158 0.25416 C -0.20794 0.23402 -0.20455 0.21365 -0.20195 0.19305 C -0.19947 0.1743 -0.19843 0.15532 -0.19661 0.13657 C -0.19531 0.12291 -0.19362 0.10926 -0.19218 0.09583 C -0.19283 0.16319 -0.19309 0.23078 -0.19401 0.29815 C -0.19427 0.32523 -0.19518 0.35254 -0.1957 0.37963 C -0.19609 0.40069 -0.19635 0.42152 -0.19661 0.44236 C -0.19609 0.45139 -0.1996 0.46597 -0.19479 0.46921 C -0.19049 0.47199 -0.18906 0.45602 -0.18697 0.44861 C -0.18281 0.43495 -0.17942 0.42083 -0.1763 0.40648 C -0.16158 0.33657 -0.14947 0.25764 -0.13945 0.1868 C -0.1345 0.15254 -0.12617 0.08333 -0.12617 0.08356 C -0.12669 0.14328 -0.12734 0.20347 -0.12786 0.26365 C -0.12825 0.29977 -0.12968 0.33588 -0.12877 0.37176 C -0.12526 0.5294 -0.13684 0.48958 -0.11822 0.54745 C -0.11588 0.5375 -0.11276 0.52824 -0.11119 0.51782 C -0.10625 0.48472 -0.10455 0.42477 -0.10325 0.39537 C -0.1026 0.36921 -0.1013 0.34305 -0.10143 0.3169 C -0.10182 0.24652 -0.10859 0.18472 -0.09974 0.31389 C -0.09934 0.31921 -0.09856 0.3243 -0.09791 0.3294 C -0.0944 0.32731 -0.0901 0.32777 -0.08737 0.32315 C -0.07877 0.30879 -0.06263 0.26643 -0.05468 0.24629 C -0.04856 0.23078 -0.04166 0.21574 -0.03619 0.1993 L -0.02734 0.17268 C -0.02851 0.19305 -0.02916 0.21342 -0.03085 0.23379 C -0.03385 0.27014 -0.03867 0.30578 -0.0414 0.34213 L -0.04505 0.3875 C -0.04531 0.39537 -0.04921 0.40602 -0.04583 0.41111 C -0.04322 0.41527 -0.04062 0.40231 -0.0388 0.39699 C -0.02643 0.35995 -0.0151 0.32199 -0.00351 0.28402 C 0.01237 0.23194 0.02631 0.17801 0.04323 0.12708 C 0.05261 0.09884 0.06172 0.07014 0.07149 0.04213 C 0.07761 0.02523 0.09089 -0.00787 0.09089 -0.00764 C 0.08946 0.05995 0.09102 0.05694 0.08646 0.10671 C 0.08099 0.16597 0.07553 0.225 0.06967 0.28402 C 0.06849 0.29606 0.06693 0.3081 0.06537 0.32014 C 0.06485 0.32384 0.06276 0.33449 0.06355 0.33102 C 0.07214 0.29467 0.08711 0.2243 0.09271 0.18981 C 0.10352 0.12222 0.1129 0.05393 0.12266 -0.01435 C 0.1267 -0.04167 0.13217 -0.06875 0.13412 -0.09723 C 0.13438 -0.10139 0.13529 -0.11389 0.13503 -0.10973 C 0.13178 -0.06783 0.12969 -0.0257 0.12526 0.01574 C 0.12084 0.05717 0.11602 0.09815 0.11211 0.13958 C 0.10508 0.21319 0.09831 0.28703 0.09271 0.36088 C 0.08816 0.42014 0.08503 0.49143 0.08204 0.55393 C 0.08151 0.55115 0.07995 0.54884 0.08034 0.54606 C 0.11901 0.18055 0.07409 0.66319 0.10938 0.2919 C 0.11654 0.21713 0.12357 0.14236 0.12969 0.06759 C 0.14375 -0.10185 0.14245 -0.07871 0.14649 -0.16459 C 0.15013 -0.1294 0.14818 -0.15602 0.14649 -0.0956 C 0.14545 -0.05949 0.14467 -0.02338 0.14388 0.0125 C 0.14206 0.18981 0.14128 0.15277 0.14297 0.2919 C 0.14362 0.34745 0.1418 0.32847 0.14558 0.35926 C 0.15196 0.31782 0.14388 0.37338 0.15183 0.30115 C 0.15847 0.24004 0.16433 0.17824 0.17292 0.11782 C 0.19141 -0.01158 0.21329 -0.13935 0.23295 -0.26806 C 0.23946 -0.31042 0.24714 -0.35209 0.25144 -0.39514 C 0.26133 -0.49098 0.26836 -0.50695 0.25235 -0.45648 C 0.23803 -0.34699 0.2293 -0.28843 0.22149 -0.15533 C 0.22006 -0.1301 0.21602 -0.0551 0.21706 -0.07986 L 0.22058 -0.16783 C 0.22175 -0.22894 0.22409 -0.29005 0.22409 -0.35139 C 0.22409 -0.64769 0.23477 -0.68797 0.21172 -0.56158 C 0.20651 -0.48172 0.20079 -0.40162 0.19584 -0.32153 C 0.19454 -0.30023 0.19428 -0.27871 0.19323 -0.25718 C 0.19193 -0.22685 0.19037 -0.19653 0.18881 -0.16621 C 0.18763 -0.22477 0.18711 -0.28334 0.18529 -0.3419 C 0.18282 -0.4213 0.17722 -0.51574 0.16941 -0.59445 C 0.15938 -0.69491 0.16602 -0.67176 0.15261 -0.71343 C 0.15118 -0.70463 0.14948 -0.69584 0.14831 -0.68681 C 0.13334 -0.58357 0.12214 -0.47824 0.10417 -0.37639 L 0.05118 -0.07709 C 0.04545 -0.13635 0.0474 -0.12616 0.03438 -0.19607 C 0.02136 -0.26621 0.00886 -0.33704 -0.00612 -0.40625 C -0.02265 -0.48195 -0.06171 -0.65787 -0.09531 -0.74491 C -0.10143 -0.76065 -0.11054 -0.77199 -0.11822 -0.78565 C -0.14075 -0.75348 -0.13333 -0.77037 -0.13229 -0.67107 C -0.13059 -0.49051 -0.13255 -0.45579 -0.11028 -0.31991 C -0.10481 -0.28681 -0.10442 -0.28704 -0.09791 -0.26667 C -0.09739 -0.27963 -0.09622 -0.2926 -0.09622 -0.30579 C -0.09622 -0.39306 -0.09843 -0.42176 -0.10234 -0.50648 C -0.10052 -0.55463 -0.1026 -0.60348 -0.097 -0.6507 C -0.0957 -0.66181 -0.0914 -0.6301 -0.08906 -0.61922 C -0.08085 -0.58218 -0.07395 -0.54375 -0.06523 -0.50648 C -0.05208 -0.45023 -0.0302 -0.36644 -0.00885 -0.3169 C 0.0017 -0.29236 0.01537 -0.27292 0.02735 -0.25093 C 0.03438 -0.25602 0.04415 -0.25556 0.04857 -0.26667 C 0.05313 -0.27824 0.0504 -0.29468 0.05026 -0.30903 C 0.05013 -0.34098 0.05 -0.37292 0.04766 -0.40463 C 0.04467 -0.44676 0.0375 -0.47338 0.02917 -0.51135 C 0.02201 -0.49885 0.01042 -0.49098 0.00795 -0.47385 C -0.00182 -0.40371 0.02605 -0.25625 0.0362 -0.20857 C 0.04141 -0.18403 0.04818 -0.15857 0.05912 -0.14121 C 0.06667 -0.12894 0.07852 -0.13056 0.08829 -0.12547 C 0.09623 -0.13496 0.10599 -0.14074 0.11211 -0.15371 C 0.15248 -0.23912 0.15092 -0.3206 0.16589 -0.43449 C 0.1629 -0.48982 0.16224 -0.54584 0.15704 -0.6007 C 0.15599 -0.61135 0.1474 -0.62871 0.1474 -0.62848 C 0.14766 -0.62662 0.1474 -0.62408 0.14831 -0.62223 C 0.15131 -0.6169 0.15638 -0.62014 0.15977 -0.62084 C 0.1612 -0.61574 0.1629 -0.61065 0.16407 -0.6051 C 0.16524 -0.60093 0.16602 -0.59607 0.1668 -0.59121 C 0.17188 -0.56042 0.17605 -0.52917 0.18178 -0.49885 C 0.19011 -0.45486 0.19909 -0.41135 0.20912 -0.36852 C 0.21407 -0.34746 0.21875 -0.32523 0.22683 -0.30741 C 0.23555 -0.28797 0.24792 -0.275 0.2586 -0.2588 C 0.26263 -0.26343 0.2681 -0.26574 0.27084 -0.27292 C 0.28698 -0.31459 0.2875 -0.39908 0.29037 -0.43611 C 0.29154 -0.46968 0.29271 -0.50301 0.29388 -0.53635 C 0.29401 -0.5426 0.2931 -0.52385 0.29297 -0.5176 C 0.29245 -0.48935 0.29284 -0.46111 0.29206 -0.43287 C 0.29011 -0.36019 0.28737 -0.2875 0.28503 -0.21482 C 0.28711 -0.12431 0.2879 -0.0338 0.29115 0.05648 C 0.29141 0.06273 0.29258 0.07731 0.29558 0.07384 C 0.30287 0.06527 0.30495 0.04768 0.30977 0.03449 C 0.31967 -0.04121 0.33178 -0.11644 0.33972 -0.19283 C 0.35769 -0.3669 0.36888 -0.54306 0.38737 -0.71667 L 0.39349 -0.77454 C 0.39271 -0.71713 0.39271 -0.65926 0.39063 -0.60209 C 0.38842 -0.53102 0.3849 -0.45996 0.38112 -0.38889 C 0.37683 -0.30625 0.37383 -0.2669 0.36888 -0.19908 C 0.36797 -0.22639 0.36628 -0.25348 0.36615 -0.28079 C 0.36602 -0.33033 0.36719 -0.3801 0.36797 -0.42963 C 0.37526 -0.90556 0.36693 -0.33426 0.37761 -0.83727 C 0.378 -0.85301 0.37592 -0.80602 0.375 -0.79028 C 0.38086 -0.60301 0.38256 -0.41551 0.39271 -0.22894 C 0.39584 -0.1713 0.41537 -0.01574 0.42618 0.07222 C 0.46146 0.02361 0.44089 0.05787 0.46941 -0.10023 C 0.4905 -0.21898 0.5099 -0.33889 0.53034 -0.45787 C 0.5379 -0.50348 0.55417 -0.59445 0.55417 -0.59422 C 0.55443 -0.58866 0.55469 -0.58287 0.55495 -0.57709 C 0.55638 -0.55371 0.55821 -0.5301 0.55938 -0.50648 C 0.56472 -0.40695 0.5698 -0.30695 0.57448 -0.20695 C 0.57683 -0.15324 0.57969 -0.05093 0.58151 0.00764 C 0.58321 0.00208 0.58555 -0.00348 0.58672 -0.00926 C 0.60665 -0.11181 0.62553 -0.275 0.63438 -0.35764 C 0.65573 -0.55579 0.65599 -0.64653 0.66524 -0.85625 C 0.73373 -0.7588 0.67657 -0.84329 0.70326 -0.41551 C 0.71237 -0.26968 0.72136 -0.12385 0.7306 0.02199 C 0.73256 0.05347 0.73672 0.1162 0.73672 0.11643 C 0.75365 0.02014 0.72553 0.18217 0.76407 -0.09098 C 0.79154 -0.28542 0.80378 -0.36945 0.83998 -0.54422 C 0.87123 -0.69468 0.84974 -0.66227 0.88321 -0.70556 C 0.90534 -0.57315 0.89506 -0.64746 0.8974 -0.3669 C 0.89805 -0.28912 0.89805 -0.21088 0.89467 -0.13357 C 0.89011 -0.02616 0.87292 0.20787 0.8629 0.34676 C 0.86446 0.36875 0.85508 0.40972 0.86732 0.41273 C 0.8806 0.41574 0.88451 0.37523 0.88946 0.35301 C 0.9129 0.24537 0.93568 0.1368 0.95209 0.02523 C 0.97071 -0.10209 0.98021 -0.2331 0.99441 -0.36227 C 0.99649 -0.38056 1.00066 -0.41713 1.00066 -0.4169 C 1.01368 -0.22477 1.00599 -0.36065 0.99532 0.06759 C 0.99454 0.1 0.99232 0.1324 0.99089 0.16481 C 0.9905 0.17361 0.98646 0.19768 0.98998 0.19143 C 0.99506 0.18264 0.99454 0.16759 0.99623 0.15532 C 1.00365 0.10115 1.01029 0.04652 1.01732 -0.00787 C 1.02891 -0.25764 1.04128 -0.31505 1.00417 -0.58033 C 1.00235 -0.59329 0.98946 -0.58565 0.98204 -0.5882 C 0.87579 -0.36574 1.09597 -0.82963 0.87709 -0.33866 C 0.8375 -0.25 0.79662 -0.1632 0.75352 -0.07986 C 0.74375 -0.06088 0.7306 -0.04885 0.71915 -0.0331 C 0.68959 -0.125 0.69245 -0.09028 0.71381 -0.2463 C 0.75534 -0.54908 0.76928 -0.58033 0.83386 -0.85625 C 0.83295 -0.8301 0.83399 -0.80348 0.83112 -0.77778 C 0.81081 -0.59514 0.78191 -0.43611 0.73412 -0.26667 C 0.70756 -0.17246 0.67448 -0.08426 0.64154 0.00324 C 0.59193 0.13472 0.60964 0.11643 0.56368 0.14606 C 0.57175 -0.00764 0.56563 0.05 0.60612 -0.17408 C 0.63542 -0.33588 0.69792 -0.65695 0.69792 -0.65672 C 0.69935 -0.68102 0.70599 -0.70579 0.70235 -0.72917 C 0.7004 -0.74121 0.69441 -0.70787 0.6918 -0.69607 C 0.67553 -0.62223 0.66263 -0.54699 0.64584 -0.47385 C 0.61941 -0.3581 0.59089 -0.24398 0.56211 -0.1301 C 0.55287 -0.09491 0.55456 -0.02361 0.53295 -0.02685 C 0.5125 -0.02963 0.54375 -0.09723 0.5504 -0.13172 C 0.57995 -0.27917 0.60912 -0.42685 0.63881 -0.57408 C 0.64584 -0.60857 0.66928 -0.71111 0.66094 -0.67732 C 0.63568 -0.57685 0.71381 -0.89005 0.61146 -0.44074 C 0.58868 -0.34074 0.56628 -0.24051 0.53907 -0.14422 C 0.48464 0.04884 0.44974 0.13356 0.38816 0.29815 C 0.3823 0.20231 0.38816 0.31227 0.4198 0.04861 C 0.43204 -0.05301 0.44271 -0.15486 0.45261 -0.25718 C 0.4612 -0.34537 0.46849 -0.4338 0.47566 -0.52223 C 0.47735 -0.54769 0.49349 -0.60695 0.47969 -0.59908 C 0.4642 -0.59005 0.46915 -0.54422 0.46472 -0.51598 C 0.45209 -0.4294 0.44232 -0.34074 0.42878 -0.25394 C 0.41016 -0.13357 0.36042 0.17222 0.32474 0.3044 C 0.32006 0.32176 0.30886 0.33055 0.30092 0.34352 C 0.29584 0.17268 0.29779 0.34074 0.33711 -0.02199 C 0.353 -0.16945 0.36745 -0.31736 0.38034 -0.46574 C 0.38542 -0.52408 0.38724 -0.58287 0.39063 -0.64121 C 0.39115 -0.64908 0.39375 -0.67246 0.39271 -0.66482 C 0.36771 -0.47917 0.39401 -0.59769 0.33438 -0.30278 C 0.31303 -0.19676 0.28868 -0.0926 0.26381 0.01111 C 0.14779 0.49652 0.23672 0.09629 0.19948 0.26527 C 0.20105 0.13217 0.20026 0.17129 0.2056 -0.02824 C 0.2112 -0.2331 0.21758 -0.46968 0.22852 -0.67269 C 0.23191 -0.73403 0.2379 -0.79491 0.24271 -0.85625 C 0.24388 -0.8338 0.24831 -0.81088 0.24623 -0.78866 C 0.22605 -0.57871 0.18711 -0.3831 0.13594 -0.18982 C 0.09232 -0.025 0.04063 0.1324 -0.00703 0.29352 C -0.00937 0.30139 -0.01536 0.32546 -0.01406 0.3169 C -0.01171 0.30115 -0.00911 0.28565 -0.00703 0.2699 C 0.00261 0.19722 0.01081 0.12407 0.02123 0.05185 C 0.0323 -0.025 0.04297 -0.10209 0.05743 -0.17709 C 0.09063 -0.35116 0.13568 -0.51806 0.16407 -0.69468 C 0.17019 -0.73241 0.17396 -0.73565 0.16329 -0.71667 C 0.15821 -0.69468 0.15248 -0.67315 0.14831 -0.6507 C 0.14362 -0.62593 0.12995 -0.55278 0.13672 -0.5757 L 0.14388 -0.59908 C 0.15313 -0.71736 0.15196 -0.67639 0.1474 -0.85625 C 0.14727 -0.86158 0.14571 -0.8456 0.14467 -0.84051 C 0.14388 -0.83565 0.14297 -0.83102 0.14206 -0.82639 C 0.13334 -0.77732 0.15066 -0.86551 0.12618 -0.74954 C 0.11433 -0.69352 0.11407 -0.68287 0.09623 -0.62408 C 0.08347 -0.58218 0.07058 -0.54005 0.0556 -0.50023 C 0.03998 -0.45903 0.01706 -0.42593 0.00443 -0.38102 C 0.00235 -0.37385 0.00066 -0.36598 -0.00169 -0.35903 C -0.022 -0.30162 -0.04752 -0.24977 -0.06354 -0.1882 C -0.08684 -0.09838 -0.08007 -0.1331 -0.09179 -0.06736 C -0.09231 -0.06412 -0.09036 -0.07361 -0.08997 -0.07709 C -0.08945 -0.08264 -0.08867 -0.0882 -0.08828 -0.09398 C -0.08593 -0.12153 -0.08333 -0.16713 -0.07851 -0.19283 C -0.07291 -0.22292 -0.06653 -0.25278 -0.0582 -0.28079 C -0.0526 -0.29954 -0.04492 -0.31644 -0.0371 -0.33241 C -0.02226 -0.3625 -0.0164 -0.36991 -0.0026 -0.38889 C -0.00143 -0.38681 0.0004 -0.38565 0.00092 -0.38264 C 0.00691 -0.35185 0.0073 -0.32408 0.00977 -0.29167 C 0.01732 -0.18727 0.02396 -0.15301 0.0168 -0.19121 C 0.01329 -0.18912 0.0086 -0.19005 0.00625 -0.18496 C 0.00482 -0.18195 0.00678 -0.17547 0.00886 -0.17408 C 0.01381 -0.1706 0.01941 -0.17292 0.02474 -0.17246 C 0.02917 -0.17639 0.05586 -0.18334 0.04506 -0.20695 C 0.04375 -0.20996 0.04089 -0.2081 0.03881 -0.20857 C 0.03503 -0.2081 0.03099 -0.20903 0.02735 -0.20695 C 0.01263 -0.19815 0.00586 -0.18588 -0.00612 -0.16945 C -0.00768 -0.16459 -0.01119 -0.16042 -0.01054 -0.15533 C -0.00716 -0.12547 -0.00208 -0.1301 0.00977 -0.12848 C 0.0112 -0.12917 0.01276 -0.12894 0.0142 -0.1301 C 0.01576 -0.13172 0.01706 -0.13449 0.01849 -0.13635 C 0.02631 -0.14607 0.0198 -0.13565 0.02644 -0.14746 C 0.02592 -0.15209 0.02631 -0.15764 0.02474 -0.16158 C 0.02149 -0.16922 0.00886 -0.16042 0.00795 -0.15996 C 0.0004 -0.14815 -0.00794 -0.13866 -0.01237 -0.12223 C -0.0138 -0.11713 -0.01406 -0.11088 -0.01497 -0.10533 C -0.01445 -0.09977 -0.01614 -0.09098 -0.01328 -0.08959 C -0.00911 -0.08704 -0.00481 -0.09398 -0.00091 -0.09723 C 0.0211 -0.11505 0.01693 -0.11042 0.02995 -0.12848 C 0.03138 -0.13588 0.03334 -0.14121 0.02201 -0.13635 C 0.0129 -0.13287 0.00443 -0.125 -0.00442 -0.11922 C -0.00494 -0.11389 -0.00885 -0.08889 -0.00442 -0.08473 C 0.00053 -0.0801 0.00678 -0.08565 0.01237 -0.08611 C 0.01211 -0.08959 0.01316 -0.09445 0.01146 -0.0956 C 0.00899 -0.09746 0.00573 -0.09537 0.00352 -0.09236 C 0.00209 -0.09051 0.00183 -0.08334 0.00183 -0.08287 C 0.00209 -0.0794 0.00209 -0.0757 0.00261 -0.07199 C 0.00586 -0.05162 0.00339 -0.0794 0.00534 -0.05949 C 0.00599 -0.05301 0.00625 -0.04607 0.00704 -0.03912 C 0.00756 -0.03542 0.00821 -0.03172 0.00886 -0.02824 C 0.00964 -0.02338 0.01029 -0.02084 0.01146 -0.01574 C 0.0099 -0.00278 0.01146 0.00416 0.00625 0.01111 C -0.00065 0.01967 0.00026 0.01365 -0.00091 0.01389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9455" y="2299028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Ď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akujem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za pozornosť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2305 -0.01644 -0.00443 -0.00463 -0.02122 -0.01273 C -0.02292 -0.01343 -0.02474 -0.01459 -0.02643 -0.01574 C -0.02852 -0.01713 -0.03047 -0.01945 -0.03268 -0.02037 C -0.04141 -0.02477 -0.05039 -0.02709 -0.05912 -0.03148 C -0.06393 -0.0338 -0.06836 -0.03843 -0.07318 -0.04098 C -0.07956 -0.04422 -0.0862 -0.04584 -0.09258 -0.04861 C -0.1418 -0.07061 -0.08333 -0.04699 -0.1306 -0.06436 L -0.16328 -0.07686 C -0.16706 -0.07848 -0.17083 -0.08056 -0.17474 -0.08172 C -0.1905 -0.08565 -0.18294 -0.08426 -0.19766 -0.08635 C -0.20117 -0.0875 -0.20469 -0.08866 -0.2082 -0.08959 C -0.21081 -0.09028 -0.21354 -0.09051 -0.21615 -0.09098 C -0.21823 -0.09144 -0.22031 -0.09213 -0.2224 -0.0926 C -0.22708 -0.09167 -0.23177 -0.09121 -0.23646 -0.08959 C -0.23776 -0.08912 -0.23867 -0.08704 -0.23997 -0.08635 C -0.24141 -0.08542 -0.24297 -0.08542 -0.2444 -0.08473 C -0.24857 -0.08287 -0.2526 -0.0801 -0.25677 -0.07848 C -0.2582 -0.07801 -0.25977 -0.07755 -0.2612 -0.07686 C -0.27214 -0.07153 -0.26081 -0.07547 -0.27175 -0.07223 C -0.29023 -0.05903 -0.26953 -0.07292 -0.29557 -0.05973 C -0.30091 -0.05695 -0.30625 -0.05394 -0.31146 -0.05023 L -0.32031 -0.04398 C -0.32565 -0.03449 -0.31706 -0.04908 -0.32552 -0.03773 C -0.32695 -0.03588 -0.32787 -0.03334 -0.32904 -0.03148 C -0.32995 -0.03033 -0.33086 -0.02963 -0.33177 -0.02824 C -0.33268 -0.02686 -0.33333 -0.02477 -0.33438 -0.02361 C -0.33607 -0.02176 -0.33802 -0.02084 -0.33971 -0.01898 C -0.3457 -0.01204 -0.34232 -0.01436 -0.34675 -0.00787 C -0.34753 -0.00672 -0.34844 -0.00556 -0.34935 -0.00486 C -0.35221 -0.00255 -0.3582 0.00139 -0.3582 0.00139 C -0.36641 0.01597 -0.36406 0.00856 -0.36706 0.02199 C -0.36667 0.02731 -0.36602 0.05532 -0.36354 0.06574 C -0.36263 0.06921 -0.36107 0.07199 -0.36003 0.07523 C -0.35872 0.0787 -0.35781 0.08287 -0.35638 0.08611 C -0.35221 0.09629 -0.34818 0.10694 -0.34323 0.11597 C -0.34206 0.11805 -0.34115 0.12083 -0.33971 0.12222 C -0.33307 0.12939 -0.32292 0.13796 -0.31497 0.1412 C -0.31094 0.14282 -0.30677 0.14328 -0.3026 0.14421 C -0.2776 0.15 -0.28229 0.14768 -0.24609 0.15046 L -0.19766 0.14884 C -0.19023 0.14861 -0.18294 0.14838 -0.17552 0.14745 C -0.16875 0.14629 -0.16211 0.14398 -0.15534 0.14259 C -0.14675 0.14097 -0.13828 0.13958 -0.12969 0.13796 C -0.125 0.13703 -0.12109 0.13611 -0.11641 0.13472 C -0.11758 0.13426 -0.11875 0.13356 -0.11992 0.13333 C -0.12734 0.13148 -0.13477 0.13125 -0.14206 0.12847 L -0.16237 0.1206 C -0.16615 0.11921 -0.16992 0.11643 -0.17383 0.11597 L -0.18698 0.11435 C -0.21966 0.10671 -0.20078 0.10995 -0.26198 0.11296 C -0.26537 0.11296 -0.26706 0.11435 -0.26992 0.11597 C -0.27409 0.12083 -0.27357 0.11944 -0.27708 0.13009 C -0.27787 0.13264 -0.27813 0.13541 -0.27878 0.13796 C -0.28073 0.14537 -0.28307 0.15254 -0.28503 0.15995 C -0.28568 0.16296 -0.28607 0.1662 -0.28672 0.16944 C -0.2875 0.17314 -0.28867 0.17662 -0.28932 0.18032 C -0.2901 0.18379 -0.2905 0.18773 -0.29115 0.1912 C -0.29193 0.19514 -0.2931 0.19838 -0.29375 0.20231 C -0.29987 0.23495 -0.29453 0.21412 -0.3 0.23356 C -0.30026 0.24259 -0.30156 0.25139 -0.30091 0.26041 C -0.29987 0.27245 -0.29479 0.27801 -0.29115 0.28703 C -0.2849 0.30231 -0.29336 0.28449 -0.28854 0.29953 C -0.28789 0.30139 -0.28672 0.30277 -0.28581 0.30416 C -0.28398 0.31458 -0.28438 0.31342 -0.28151 0.32314 C -0.2806 0.32569 -0.27982 0.32847 -0.27878 0.33102 C -0.27773 0.33333 -0.2763 0.33472 -0.27526 0.33727 C -0.27448 0.33912 -0.27435 0.34166 -0.27357 0.34352 C -0.27253 0.34537 -0.27096 0.34629 -0.26992 0.34814 C -0.26927 0.34953 -0.26914 0.35185 -0.26823 0.35277 C -0.26693 0.35416 -0.26523 0.3537 -0.2638 0.35439 C -0.26289 0.35486 -0.26198 0.35555 -0.2612 0.35602 C -0.25885 0.35393 -0.25612 0.35254 -0.25404 0.34977 C -0.25117 0.3456 -0.24375 0.33171 -0.24089 0.32453 C -0.23893 0.32014 -0.23737 0.31527 -0.23555 0.31041 C -0.22904 0.27152 -0.2276 0.27037 -0.22669 0.22106 C -0.22643 0.20694 -0.22721 0.19259 -0.22852 0.1787 C -0.22904 0.17361 -0.2306 0.16921 -0.23203 0.16458 C -0.23333 0.16064 -0.23477 0.15717 -0.23646 0.1537 C -0.24063 0.1449 -0.24557 0.13819 -0.25143 0.13333 C -0.25482 0.13032 -0.26198 0.12939 -0.26563 0.12847 C -0.27669 0.13055 -0.28802 0.13148 -0.29909 0.13472 C -0.30391 0.13634 -0.30859 0.13981 -0.31315 0.14259 C -0.3306 0.15347 -0.33216 0.15463 -0.34766 0.17083 C -0.35326 0.17685 -0.35912 0.18264 -0.36432 0.18981 C -0.37917 0.20926 -0.39362 0.22963 -0.40755 0.25092 C -0.41042 0.25532 -0.4125 0.26111 -0.41471 0.26666 C -0.41888 0.27708 -0.42227 0.28773 -0.42526 0.29953 C -0.4263 0.3037 -0.42708 0.30787 -0.42787 0.31203 C -0.42904 0.33078 -0.43047 0.34722 -0.42787 0.36689 C -0.42578 0.38333 -0.42135 0.39884 -0.41732 0.41412 C -0.41276 0.43125 -0.40833 0.44977 -0.40234 0.46574 C -0.39974 0.47268 -0.39844 0.47685 -0.39531 0.4831 C -0.39388 0.48588 -0.39219 0.48819 -0.39089 0.49097 C -0.38958 0.49328 -0.38867 0.49629 -0.38737 0.49884 C -0.38594 0.50115 -0.38451 0.50301 -0.38294 0.50509 C -0.37734 0.5118 -0.37643 0.51319 -0.37057 0.51597 C -0.36914 0.51666 -0.36758 0.51713 -0.36615 0.51759 L -0.3556 0.5206 C -0.34974 0.52014 -0.34375 0.5206 -0.33789 0.51921 C -0.33568 0.51852 -0.33385 0.51574 -0.33177 0.51435 C -0.32917 0.51273 -0.32643 0.51157 -0.32383 0.50972 C -0.31328 0.50208 -0.30221 0.48564 -0.29466 0.47361 C -0.28971 0.46574 -0.28529 0.45671 -0.28151 0.44699 C -0.27617 0.43379 -0.27435 0.42963 -0.26992 0.41551 C -0.26836 0.41041 -0.2668 0.40532 -0.26563 0.4 C -0.26328 0.38958 -0.25938 0.36852 -0.25938 0.36852 C -0.25846 0.35301 -0.25768 0.34629 -0.25938 0.32939 C -0.26016 0.32152 -0.26276 0.31713 -0.26471 0.31041 C -0.26693 0.30231 -0.26393 0.30879 -0.26732 0.30277 C -0.27383 0.30486 -0.28073 0.30439 -0.28672 0.30902 C -0.29974 0.31875 -0.30859 0.33217 -0.31758 0.34977 C -0.32122 0.35694 -0.32539 0.36342 -0.32826 0.37176 C -0.33151 0.38125 -0.35482 0.45393 -0.36003 0.47847 C -0.36419 0.49814 -0.36654 0.525 -0.36875 0.54583 C -0.36758 0.56944 -0.36797 0.59328 -0.36523 0.61643 C -0.36302 0.63495 -0.35339 0.64907 -0.34583 0.66041 C -0.3401 0.66898 -0.33438 0.67777 -0.32826 0.68541 C -0.31341 0.70347 -0.29766 0.71666 -0.2806 0.72615 C -0.27109 0.73148 -0.2612 0.73495 -0.25143 0.73865 C -0.24154 0.74282 -0.23164 0.74745 -0.22148 0.74977 C -0.21003 0.75231 -0.19857 0.75185 -0.18698 0.75277 C -0.1668 0.75069 -0.14635 0.75046 -0.12617 0.74652 C -0.10729 0.74282 -0.09037 0.73217 -0.07318 0.71828 C -0.06094 0.70856 -0.05013 0.69722 -0.03971 0.68217 C -0.03685 0.67801 -0.03412 0.67338 -0.03177 0.66805 C -0.02773 0.65902 -0.02617 0.65162 -0.02383 0.64143 C -0.02357 0.63773 -0.02253 0.63402 -0.02292 0.63055 C -0.0263 0.60185 -0.02852 0.6118 -0.04505 0.61319 C -0.06263 0.62384 -0.06667 0.625 -0.08828 0.65555 C -0.09115 0.65972 -0.09427 0.66365 -0.09701 0.66805 C -0.10547 0.6824 -0.12175 0.71203 -0.12175 0.71203 C -0.12318 0.71736 -0.12552 0.72199 -0.12617 0.72777 C -0.12643 0.73009 -0.12565 0.73379 -0.12435 0.73402 C -0.11823 0.73541 -0.11211 0.7331 -0.10586 0.7324 C -0.1026 0.73102 -0.09922 0.73009 -0.09622 0.72777 C -0.08737 0.72083 -0.06289 0.68819 -0.06094 0.68541 C -0.05417 0.67592 -0.03906 0.64884 -0.03438 0.6368 C -0.03021 0.62592 -0.02708 0.61412 -0.02383 0.60231 C -0.01706 0.57777 -0.01068 0.55046 -0.00703 0.52384 C -0.00404 0.50185 -0.003 0.47754 -0.00182 0.45486 C -0.003 0.4375 -0.00313 0.42014 -0.00534 0.40301 C -0.00612 0.39629 -0.00859 0.39027 -0.01055 0.38426 C -0.01771 0.36365 -0.02331 0.35625 -0.0362 0.34189 C -0.03867 0.33912 -0.05156 0.33264 -0.05469 0.33102 C -0.06094 0.3324 -0.06719 0.3324 -0.07318 0.33564 C -0.07747 0.33773 -0.08802 0.35301 -0.09089 0.35764 C -0.09401 0.3625 -0.09714 0.36736 -0.09974 0.37314 C -0.11081 0.39907 -0.11706 0.41574 -0.12357 0.44375 C -0.12526 0.45162 -0.12643 0.45949 -0.12787 0.46736 C -0.12826 0.47477 -0.12943 0.48217 -0.12878 0.48935 C -0.12617 0.51689 -0.12305 0.54444 -0.11823 0.57083 C -0.11732 0.57592 -0.11445 0.57893 -0.11211 0.58194 C -0.10378 0.59166 -0.09544 0.60115 -0.08646 0.60856 C -0.08268 0.6118 -0.07826 0.6118 -0.07409 0.61319 L -0.02734 0.6118 C -0.02148 0.61064 -0.01602 0.60648 -0.01055 0.60231 C -0.00339 0.59676 0.01133 0.58078 0.01771 0.57083 C 0.02318 0.56227 0.02838 0.54838 0.03268 0.53796 C 0.03685 0.50602 0.03802 0.50764 0.03086 0.46273 C 0.02904 0.45092 0.01953 0.43819 0.01406 0.43287 C 0.00404 0.42268 -0.00925 0.41365 -0.02031 0.40787 C -0.02721 0.40416 -0.03425 0.40046 -0.04141 0.39838 C -0.0487 0.39629 -0.05612 0.39629 -0.06354 0.39514 C -0.08412 0.39861 -0.10221 0.39676 -0.12083 0.4125 C -0.12995 0.42014 -0.13737 0.43356 -0.14466 0.44537 C -0.14766 0.45532 -0.15391 0.47176 -0.15352 0.48472 C -0.15313 0.49745 -0.15182 0.51041 -0.14909 0.52222 C -0.1474 0.52963 -0.12917 0.55717 -0.12787 0.55833 C -0.11406 0.57152 -0.09961 0.5824 -0.08464 0.5912 C -0.07565 0.59676 -0.06589 0.59814 -0.05651 0.60069 C -0.01992 0.61064 -0.01537 0.6074 0.02917 0.60856 C 0.05924 0.59838 0.05625 0.60185 0.09088 0.57407 C 0.09336 0.57199 0.09505 0.56782 0.097 0.56458 C 0.09818 0.55578 0.09987 0.54699 0.10052 0.53796 C 0.10078 0.53634 0.10052 0.5324 0.09974 0.53333 C 0.09792 0.53518 0.0974 0.53958 0.09622 0.54259 C 0.09818 0.56296 0.0974 0.58518 0.10234 0.60393 C 0.11003 0.63217 0.12005 0.65972 0.1332 0.68078 C 0.18372 0.76111 0.21432 0.79861 0.27526 0.82199 C 0.28529 0.82569 0.29583 0.82291 0.30612 0.82338 C 0.33463 0.79652 0.32682 0.81365 0.30794 0.71041 C 0.30547 0.69722 0.29961 0.68703 0.29466 0.67592 C 0.28463 0.65347 0.26406 0.60208 0.24531 0.58356 C 0.23893 0.57708 0.23177 0.57407 0.225 0.56944 C 0.21172 0.57569 0.19727 0.57639 0.18529 0.58819 C 0.17669 0.59652 0.17174 0.61342 0.16588 0.62731 C 0.15482 0.65416 0.14258 0.68912 0.13594 0.72152 C 0.13411 0.73009 0.13346 0.73935 0.13229 0.74814 C 0.13828 0.7493 0.14414 0.75301 0.15 0.75139 C 0.15352 0.75023 0.15638 0.7449 0.15885 0.74027 C 0.172 0.71551 0.18411 0.68912 0.19674 0.66342 C 0.21367 0.56412 0.21979 0.56088 0.22057 0.47685 C 0.22083 0.45046 0.22005 0.44791 0.21706 0.42963 C 0.20963 0.43657 0.20208 0.44259 0.19505 0.45023 C 0.18893 0.45648 0.17708 0.48356 0.17552 0.48773 C 0.17161 0.49907 0.16914 0.5118 0.16588 0.52384 C 0.16471 0.53426 0.16289 0.54467 0.16237 0.55532 C 0.16146 0.57314 0.16224 0.59004 0.17474 0.59606 C 0.18698 0.60185 0.2 0.60023 0.21263 0.60231 C 0.24622 0.59236 0.25338 0.59583 0.2832 0.56458 C 0.29075 0.55671 0.29674 0.54467 0.30352 0.53472 C 0.30729 0.51713 0.31328 0.50023 0.31497 0.48148 C 0.3168 0.4625 0.31575 0.42592 0.30703 0.40787 C 0.30286 0.39907 0.2974 0.39236 0.29206 0.38588 C 0.29075 0.38426 0.28906 0.38472 0.28763 0.38426 C 0.27878 0.39166 0.26888 0.3956 0.2612 0.40625 C 0.25234 0.41852 0.24531 0.43495 0.23906 0.45162 C 0.19635 0.56504 0.20365 0.54398 0.18529 0.64629 C 0.18333 0.68032 0.17825 0.69699 0.19062 0.72615 C 0.19219 0.73009 0.19583 0.72824 0.19857 0.72939 C 0.20534 0.72893 0.21237 0.73125 0.21875 0.72777 C 0.23086 0.72129 0.24258 0.71157 0.25325 0.69953 C 0.28542 0.66273 0.3056 0.62569 0.32474 0.5662 C 0.3332 0.53958 0.33815 0.50972 0.34492 0.48148 C 0.34648 0.45439 0.34922 0.42731 0.34935 0.4 C 0.34948 0.38819 0.35182 0.37014 0.34583 0.36551 C 0.33906 0.36018 0.33177 0.37407 0.32552 0.38102 C 0.30742 0.40139 0.29792 0.41597 0.28854 0.44861 C 0.28542 0.45949 0.28385 0.47152 0.28151 0.4831 C 0.28294 0.49977 0.27969 0.52037 0.28581 0.53333 C 0.29505 0.55254 0.31927 0.54444 0.33086 0.54259 C 0.33997 0.53125 0.35169 0.5243 0.3582 0.5081 C 0.37786 0.45879 0.36875 0.3868 0.35911 0.33727 C 0.35325 0.30717 0.34258 0.28055 0.33268 0.25393 C 0.32331 0.22916 0.3125 0.20625 0.30169 0.18333 C 0.29088 0.16041 0.27747 0.13287 0.26211 0.11759 C 0.25794 0.11342 0.25325 0.11227 0.24883 0.10972 C 0.24492 0.11088 0.24062 0.10926 0.23737 0.11296 C 0.21641 0.13634 0.2082 0.21852 0.20378 0.23981 C 0.20221 0.26203 0.20039 0.27939 0.20117 0.30277 C 0.2013 0.30856 0.20299 0.31412 0.20378 0.3199 C 0.2056 0.31412 0.20794 0.30879 0.20911 0.30277 C 0.21784 0.25625 0.21055 0.20347 0.20469 0.15833 C 0.20247 0.14074 0.19779 0.12384 0.19141 0.10972 C 0.18112 0.08657 0.16732 0.06898 0.15534 0.04861 C 0.15234 0.04907 0.14896 0.04722 0.14648 0.05 C 0.13672 0.06134 0.13307 0.07847 0.12799 0.0956 C 0.125 0.11759 0.12031 0.13564 0.12878 0.15833 C 0.1306 0.16319 0.13529 0.15949 0.13854 0.15995 C 0.16654 0.13171 0.17213 0.1324 0.19141 0.06412 C 0.19648 0.04676 0.19505 0.02546 0.19674 0.00625 C 0.19648 -0.00162 0.19766 -0.01019 0.19583 -0.01736 C 0.1862 -0.05672 0.1707 -0.09028 0.1474 -0.10672 C 0.1306 -0.11852 0.11211 -0.11922 0.0944 -0.12547 C 0.08229 -0.11991 0.06979 -0.1169 0.0582 -0.10834 C 0.04518 -0.09861 0.03281 -0.08519 0.02122 -0.07061 C 0.00404 -0.04931 -0.01354 -0.01922 -0.02383 0.01412 C -0.02878 0.02986 -0.03151 0.04745 -0.03529 0.06412 C -0.03555 0.06852 -0.03646 0.07268 -0.0362 0.07685 C -0.03529 0.08796 -0.03451 0.09953 -0.03177 0.10972 C -0.02891 0.12014 -0.01719 0.1331 -0.01146 0.13634 C -0.00638 0.13935 -0.00091 0.13981 0.00443 0.1412 C 0.02578 0.14606 0.03672 0.1449 0.06094 0.14583 C 0.06289 0.14791 0.0651 0.14977 0.06706 0.15208 C 0.06888 0.15416 0.07187 0.16319 0.0724 0.16458 C 0.07318 0.16759 0.07357 0.17083 0.07409 0.17407 C 0.07357 0.18078 0.07331 0.18773 0.0724 0.19444 C 0.07161 0.19977 0.06445 0.22801 0.06354 0.23055 C 0.06133 0.2368 0.0582 0.24189 0.0556 0.24768 C 0.02656 0.2243 0.05247 0.24699 -0.00182 0.17083 C -0.02331 0.14074 -0.04518 0.11088 -0.06706 0.08148 C -0.07188 0.075 -0.0776 0.07014 -0.08203 0.06273 C -0.10872 0.01736 -0.1168 0.01157 -0.13229 -0.02986 C -0.13398 -0.03426 -0.13529 -0.03936 -0.13672 -0.04398 C -0.13646 -0.04977 -0.13659 -0.05556 -0.13581 -0.06135 C -0.13568 -0.06273 -0.13477 -0.06343 -0.13412 -0.06436 C -0.13216 -0.06713 -0.13021 -0.07037 -0.12787 -0.07223 C -0.12396 -0.07523 -0.1151 -0.07616 -0.1112 -0.07686 C -0.10794 -0.07639 -0.10469 -0.07593 -0.10143 -0.07547 C -0.09935 -0.075 -0.09727 -0.075 -0.09531 -0.07385 C -0.09388 -0.07292 -0.09297 -0.07061 -0.0918 -0.06922 C -0.0849 -0.05093 -0.09141 -0.06898 -0.08464 -0.04723 C -0.08242 -0.03982 -0.07982 -0.03264 -0.0776 -0.02523 C -0.07721 -0.02361 -0.07708 -0.02199 -0.07669 -0.02037 C -0.07591 -0.01621 -0.07513 -0.01204 -0.07409 -0.00787 C -0.07305 -0.00371 -0.07122 0 -0.07057 0.00463 C -0.0694 0.01273 -0.06966 0.01273 -0.06706 0.02199 C -0.0655 0.02731 -0.06419 0.03171 -0.06094 0.03449 C -0.05951 0.03541 -0.05794 0.03541 -0.05651 0.03588 C -0.05143 0.03495 -0.04635 0.03518 -0.04141 0.03287 C -0.03958 0.03194 -0.03867 0.02824 -0.03711 0.02662 C -0.03542 0.025 -0.03177 0.02338 -0.03177 0.02338 C -0.03099 0.02361 -0.02357 0.02407 -0.02122 0.02662 C -0.02044 0.02731 -0.02005 0.0287 -0.0194 0.02963 C -0.01823 0.03148 -0.01706 0.03287 -0.01589 0.03449 C -0.01523 0.03287 -0.01445 0.03148 -0.01406 0.02963 C -0.01393 0.0287 -0.01315 0.01921 -0.01237 0.01713 C -0.01107 0.01412 -0.01003 0.00995 -0.00794 0.00926 C -0.0013 0.00764 -0.0013 0.00139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Pitná voda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800" i="1" u="sng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voda</a:t>
            </a:r>
            <a:endParaRPr lang="sk-SK" sz="4800" i="1" u="sng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4400" dirty="0" smtClean="0"/>
              <a:t>Voda má značku </a:t>
            </a:r>
            <a:r>
              <a:rPr lang="sk-SK" sz="4400" dirty="0" smtClean="0"/>
              <a:t>H</a:t>
            </a:r>
            <a:r>
              <a:rPr lang="sk-SK" sz="2400" dirty="0" smtClean="0"/>
              <a:t>2</a:t>
            </a:r>
            <a:r>
              <a:rPr lang="sk-SK" sz="4400" dirty="0" smtClean="0"/>
              <a:t>O,                je to chemická zlúčenina vodíka a kyslíka. Je základnou podmienkou pre existenciu života na Zemi.                </a:t>
            </a:r>
            <a:endParaRPr lang="sk-SK" sz="4400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6600" dirty="0" smtClean="0">
                <a:solidFill>
                  <a:srgbClr val="002060"/>
                </a:solidFill>
              </a:rPr>
              <a:t>voda</a:t>
            </a:r>
            <a:endParaRPr lang="sk-SK" sz="6600" dirty="0">
              <a:solidFill>
                <a:srgbClr val="002060"/>
              </a:solidFill>
            </a:endParaRPr>
          </a:p>
        </p:txBody>
      </p:sp>
      <p:pic>
        <p:nvPicPr>
          <p:cNvPr id="9" name="Zástupný objekt pre obsah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58759" y="3167144"/>
            <a:ext cx="5657533" cy="32894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4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800">
        <p14:flash/>
      </p:transition>
    </mc:Choice>
    <mc:Fallback xmlns="">
      <p:transition spd="slow" advTm="2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78 -0.65556 L 0.20078 -0.65556 C 0.19843 -0.65046 0.19622 -0.64537 0.19388 -0.64028 C 0.19257 -0.63773 0.19088 -0.63542 0.18958 -0.63264 C 0.18632 -0.62616 0.18372 -0.61852 0.18007 -0.61273 C 0.17799 -0.60972 0.17604 -0.60671 0.17408 -0.60347 C 0.16849 -0.59468 0.17408 -0.60347 0.16966 -0.59444 C 0.16862 -0.59213 0.16744 -0.59005 0.16627 -0.58819 C 0.16523 -0.58657 0.16393 -0.58542 0.16276 -0.58356 C 0.16158 -0.58171 0.16067 -0.5794 0.15937 -0.57755 C 0.15807 -0.57569 0.15651 -0.57454 0.15507 -0.57292 C 0.15247 -0.56991 0.15026 -0.56643 0.14817 -0.56227 C 0.14752 -0.56088 0.14713 -0.55903 0.14648 -0.55764 C 0.14231 -0.54977 0.13776 -0.54236 0.13346 -0.53472 C 0.13007 -0.52847 0.12812 -0.52454 0.12408 -0.51921 C 0.11393 -0.50648 0.11653 -0.51042 0.10937 -0.50255 C 0.1052 -0.49768 0.10638 -0.49792 0.09987 -0.49329 C 0.09843 -0.49213 0.097 -0.49143 0.09557 -0.49028 C 0.08971 -0.48495 0.097 -0.48866 0.08867 -0.48565 C 0.08216 -0.47986 0.075 -0.47292 0.06796 -0.46875 C 0.06458 -0.46667 0.06119 -0.46435 0.05768 -0.4625 C 0.05559 -0.46157 0.05364 -0.46065 0.05156 -0.45949 C 0.04583 -0.45602 0.04036 -0.45093 0.03437 -0.44884 C 0.03164 -0.44792 0.0276 -0.4463 0.02487 -0.44583 C 0.02174 -0.44514 0.01862 -0.44468 0.01536 -0.44421 C -0.00066 -0.44468 -0.0168 -0.44444 -0.03282 -0.44583 C -0.03659 -0.44606 -0.04037 -0.44792 -0.04414 -0.44884 C -0.05899 -0.45255 -0.05743 -0.45093 -0.07253 -0.45648 C -0.11094 -0.47037 -0.08776 -0.46435 -0.11303 -0.47037 C -0.13373 -0.48148 -0.12227 -0.47593 -0.15534 -0.48866 C -0.1642 -0.49213 -0.16263 -0.49143 -0.17084 -0.49329 C -0.18776 -0.50069 -0.16654 -0.4919 -0.18633 -0.49792 C -0.21563 -0.50648 -0.19284 -0.50231 -0.21303 -0.50556 C -0.21615 -0.50648 -0.21941 -0.50741 -0.22253 -0.50856 C -0.22579 -0.50995 -0.22878 -0.51227 -0.23204 -0.51319 C -0.2392 -0.51505 -0.24636 -0.51505 -0.25352 -0.5162 C -0.25612 -0.51667 -0.25873 -0.51713 -0.26133 -0.51782 L -0.28803 -0.52384 C -0.29558 -0.52338 -0.303 -0.52361 -0.31042 -0.52245 C -0.31237 -0.52199 -0.31485 -0.51759 -0.31654 -0.5162 C -0.31784 -0.51505 -0.31941 -0.51458 -0.32084 -0.51319 C -0.32201 -0.51204 -0.32305 -0.50995 -0.32422 -0.50856 C -0.32566 -0.50694 -0.32709 -0.50532 -0.32852 -0.50393 C -0.3448 -0.48819 -0.32227 -0.51157 -0.33894 -0.49329 C -0.34089 -0.4912 -0.3431 -0.48958 -0.34493 -0.48704 C -0.3517 -0.4787 -0.35925 -0.47199 -0.36472 -0.46111 C -0.36771 -0.45556 -0.37058 -0.45 -0.37344 -0.44421 C -0.37553 -0.43981 -0.37709 -0.43449 -0.37943 -0.43032 C -0.38034 -0.42893 -0.38125 -0.42755 -0.38204 -0.42593 C -0.38334 -0.42245 -0.38386 -0.41875 -0.38464 -0.41505 C -0.38399 -0.40116 -0.38503 -0.3713 -0.37852 -0.35694 C -0.37631 -0.35185 -0.3737 -0.34537 -0.37084 -0.34167 C -0.3625 -0.33032 -0.35391 -0.32245 -0.34414 -0.31551 C -0.34024 -0.31273 -0.33581 -0.31273 -0.33204 -0.30949 C -0.32852 -0.30625 -0.325 -0.3037 -0.32162 -0.30023 C -0.31316 -0.29097 -0.31732 -0.29537 -0.30274 -0.28171 C -0.29987 -0.27917 -0.29441 -0.27431 -0.29154 -0.27268 C -0.2875 -0.27014 -0.28347 -0.26829 -0.27943 -0.26643 C -0.27683 -0.26528 -0.26498 -0.25972 -0.25964 -0.2588 C -0.25586 -0.2581 -0.25209 -0.25787 -0.24844 -0.25718 C -0.24388 -0.25833 -0.23594 -0.25903 -0.23112 -0.26343 C -0.22982 -0.26458 -0.22891 -0.26667 -0.22774 -0.26806 C -0.22657 -0.26921 -0.22526 -0.26968 -0.22422 -0.27106 C -0.22331 -0.27222 -0.22253 -0.27431 -0.22162 -0.27569 C -0.21914 -0.27986 -0.21641 -0.2838 -0.21394 -0.28796 C -0.21303 -0.28935 -0.21211 -0.29074 -0.21133 -0.29259 C -0.21029 -0.29491 -0.20964 -0.29768 -0.20873 -0.30023 C -0.20821 -0.30185 -0.20743 -0.30324 -0.20704 -0.30486 C -0.20638 -0.30718 -0.20599 -0.30995 -0.20534 -0.3125 C -0.20417 -0.31667 -0.20326 -0.32083 -0.20183 -0.32477 C -0.19935 -0.33125 -0.20053 -0.32755 -0.19844 -0.33542 C -0.19844 -0.33611 -0.1987 -0.3544 -0.20183 -0.35833 C -0.20313 -0.35995 -0.20482 -0.36018 -0.20612 -0.36157 C -0.20704 -0.36227 -0.20782 -0.36389 -0.20873 -0.36458 C -0.21042 -0.36574 -0.21224 -0.36667 -0.21394 -0.36759 C -0.21472 -0.36806 -0.21563 -0.36875 -0.21654 -0.36921 C -0.21797 -0.36968 -0.21941 -0.36991 -0.22084 -0.3706 C -0.22227 -0.37153 -0.2237 -0.37292 -0.22513 -0.37384 C -0.22657 -0.37454 -0.228 -0.37454 -0.22943 -0.37523 C -0.23034 -0.37569 -0.23112 -0.37639 -0.23204 -0.37685 C -0.23685 -0.37639 -0.24193 -0.37731 -0.24662 -0.37523 C -0.24831 -0.37454 -0.24909 -0.3713 -0.25013 -0.36921 C -0.25157 -0.3662 -0.253 -0.36296 -0.25443 -0.35995 C -0.25886 -0.35116 -0.25534 -0.35972 -0.25873 -0.35069 C -0.25899 -0.34931 -0.25925 -0.34768 -0.25964 -0.34606 C -0.26316 -0.33241 -0.2625 -0.33449 -0.26563 -0.32616 L -0.26732 -0.31713 C -0.26771 -0.31551 -0.26797 -0.31412 -0.26823 -0.3125 C -0.26849 -0.31042 -0.26875 -0.30833 -0.26914 -0.30625 C -0.26967 -0.30324 -0.27045 -0.30023 -0.27084 -0.29722 C -0.27136 -0.29259 -0.27188 -0.28796 -0.27253 -0.28333 C -0.27279 -0.28125 -0.27318 -0.27917 -0.27344 -0.27708 C -0.27631 -0.2544 -0.27409 -0.27106 -0.27605 -0.25718 C -0.27657 -0.24306 -0.27618 -0.22847 -0.27774 -0.21435 C -0.27826 -0.20926 -0.27904 -0.20417 -0.27943 -0.19907 C -0.28086 -0.1787 -0.27943 -0.19329 -0.28112 -0.18218 C -0.28295 -0.1713 -0.28086 -0.17986 -0.28464 -0.16528 C -0.28516 -0.16319 -0.28555 -0.16111 -0.28633 -0.15926 C -0.28842 -0.1544 -0.29102 -0.15023 -0.29323 -0.14537 C -0.29414 -0.14352 -0.29467 -0.14097 -0.29584 -0.13935 C -0.30834 -0.12176 -0.30118 -0.13403 -0.31042 -0.12407 C -0.31263 -0.12176 -0.3142 -0.11806 -0.31654 -0.1162 C -0.3181 -0.11505 -0.31993 -0.11551 -0.32162 -0.11481 C -0.34128 -0.10602 -0.32722 -0.11065 -0.33894 -0.10718 C -0.34636 -0.10185 -0.34024 -0.10556 -0.35013 -0.10255 C -0.35131 -0.10208 -0.35235 -0.10139 -0.35352 -0.10093 C -0.35534 -0.10046 -0.35704 -0.1 -0.35873 -0.09954 C -0.37279 -0.10093 -0.38698 -0.10185 -0.40105 -0.10393 C -0.40313 -0.1044 -0.40508 -0.10556 -0.40704 -0.10718 C -0.41094 -0.11018 -0.41446 -0.11458 -0.41823 -0.11782 C -0.41967 -0.11898 -0.42123 -0.11968 -0.42253 -0.12083 C -0.43164 -0.1294 -0.42878 -0.12731 -0.43464 -0.13472 C -0.43542 -0.13588 -0.43646 -0.13657 -0.43724 -0.13773 C -0.44792 -0.15486 -0.43894 -0.14051 -0.44414 -0.15162 C -0.44493 -0.15324 -0.44584 -0.1544 -0.44662 -0.15625 C -0.4474 -0.15764 -0.44779 -0.15926 -0.44844 -0.16065 C -0.44922 -0.1625 -0.45026 -0.16366 -0.45105 -0.16528 C -0.45287 -0.16921 -0.45417 -0.17407 -0.45612 -0.17755 C -0.46914 -0.20069 -0.4573 -0.17801 -0.46472 -0.19606 C -0.46693 -0.20116 -0.46901 -0.20671 -0.47162 -0.21134 C -0.47253 -0.21273 -0.47357 -0.21412 -0.47422 -0.21597 C -0.47618 -0.22083 -0.47748 -0.22639 -0.47943 -0.23125 C -0.48946 -0.25648 -0.48946 -0.25509 -0.49753 -0.28032 C -0.49844 -0.28333 -0.49922 -0.28634 -0.50013 -0.28935 C -0.50118 -0.29306 -0.50248 -0.29653 -0.50352 -0.30023 C -0.50456 -0.3037 -0.50508 -0.30741 -0.50612 -0.31088 C -0.50795 -0.31667 -0.51068 -0.32153 -0.51224 -0.32778 C -0.51394 -0.33495 -0.51537 -0.34236 -0.51732 -0.34931 C -0.51823 -0.35231 -0.51928 -0.35532 -0.51993 -0.35833 C -0.52071 -0.36181 -0.52097 -0.36574 -0.52162 -0.36921 C -0.5224 -0.37268 -0.52344 -0.37616 -0.52422 -0.37986 C -0.52513 -0.38403 -0.52722 -0.39583 -0.52774 -0.39977 C -0.52813 -0.40278 -0.52826 -0.40602 -0.52852 -0.40903 C -0.53099 -0.43264 -0.52774 -0.39861 -0.53034 -0.42593 C -0.52982 -0.45162 -0.53256 -0.4669 -0.52683 -0.48704 C -0.52592 -0.49051 -0.52461 -0.49329 -0.52344 -0.4963 C -0.52266 -0.5 -0.52253 -0.50255 -0.52084 -0.50556 C -0.51784 -0.51065 -0.51797 -0.50949 -0.51472 -0.51157 C -0.51198 -0.51343 -0.50808 -0.51667 -0.50534 -0.51782 C -0.503 -0.51852 -0.50066 -0.51875 -0.49844 -0.51921 C -0.49636 -0.52037 -0.49441 -0.52176 -0.49232 -0.52245 C -0.48842 -0.52361 -0.48425 -0.52407 -0.48034 -0.52546 L -0.47605 -0.52685 C -0.47084 -0.52639 -0.46524 -0.52917 -0.46042 -0.52546 C -0.45769 -0.52315 -0.45508 -0.50856 -0.45352 -0.50255 C -0.453 -0.50046 -0.45248 -0.49838 -0.45183 -0.4963 C -0.44948 -0.47546 -0.44922 -0.48102 -0.45183 -0.45486 C -0.45235 -0.45023 -0.45378 -0.4463 -0.45534 -0.44259 C -0.45612 -0.44051 -0.45691 -0.43843 -0.45795 -0.43657 C -0.45873 -0.43495 -0.45964 -0.43356 -0.46042 -0.43194 C -0.46146 -0.43009 -0.46198 -0.42755 -0.46303 -0.42593 C -0.46407 -0.42407 -0.4655 -0.42292 -0.46654 -0.4213 C -0.47084 -0.41412 -0.4737 -0.40694 -0.47852 -0.40139 C -0.48217 -0.39699 -0.4862 -0.39352 -0.48972 -0.38912 C -0.49115 -0.3875 -0.49193 -0.38472 -0.49323 -0.38287 C -0.49727 -0.37731 -0.49818 -0.3787 -0.50274 -0.37384 C -0.51289 -0.36227 -0.49961 -0.37106 -0.51732 -0.35532 C -0.51914 -0.3537 -0.52097 -0.35255 -0.52253 -0.35069 C -0.52435 -0.34861 -0.52592 -0.34537 -0.52774 -0.34306 C -0.52956 -0.34074 -0.53178 -0.33935 -0.53373 -0.33704 C -0.53529 -0.33518 -0.53659 -0.33264 -0.53803 -0.33079 C -0.55013 -0.31574 -0.54467 -0.32292 -0.55274 -0.31389 C -0.56368 -0.30185 -0.55847 -0.30463 -0.56654 -0.30162 C -0.56797 -0.30069 -0.56941 -0.29977 -0.57084 -0.29861 C -0.57201 -0.29768 -0.57305 -0.29653 -0.57422 -0.2956 C -0.57513 -0.29491 -0.57605 -0.29468 -0.57683 -0.29398 C -0.57774 -0.29329 -0.57839 -0.29143 -0.57943 -0.29097 C -0.58138 -0.29005 -0.58347 -0.29005 -0.58542 -0.28935 C -0.5875 -0.28796 -0.58933 -0.28588 -0.59154 -0.28495 C -0.59792 -0.28194 -0.60131 -0.2838 -0.60795 -0.28495 C -0.61107 -0.30162 -0.60599 -0.27616 -0.61042 -0.29398 C -0.61316 -0.30463 -0.61133 -0.30046 -0.61303 -0.30949 C -0.61355 -0.31204 -0.6142 -0.31458 -0.61472 -0.31713 C -0.61446 -0.32685 -0.61433 -0.33634 -0.61394 -0.34606 C -0.61368 -0.35069 -0.61368 -0.35556 -0.61303 -0.35995 C -0.61172 -0.36921 -0.61094 -0.3794 -0.60795 -0.3875 C -0.60534 -0.39444 -0.60651 -0.39051 -0.60443 -0.39977 C -0.60417 -0.40162 -0.60352 -0.40949 -0.60274 -0.41204 C -0.60196 -0.41435 -0.60105 -0.4162 -0.60013 -0.41806 C -0.59883 -0.425 -0.59831 -0.4287 -0.59662 -0.43495 C -0.5961 -0.43704 -0.59558 -0.43912 -0.59493 -0.4412 C -0.59349 -0.45694 -0.59493 -0.44537 -0.59063 -0.46574 C -0.58464 -0.49398 -0.59193 -0.46042 -0.58803 -0.48102 C -0.5875 -0.48356 -0.58685 -0.48611 -0.58633 -0.48866 C -0.58073 -0.52083 -0.58789 -0.48264 -0.58373 -0.51157 C -0.58269 -0.51944 -0.58178 -0.51852 -0.58034 -0.52546 C -0.57605 -0.54514 -0.57956 -0.5331 -0.57513 -0.55 C -0.57409 -0.55417 -0.57279 -0.5581 -0.57162 -0.56227 C -0.5711 -0.56435 -0.57071 -0.56643 -0.56993 -0.56829 C -0.56914 -0.57037 -0.56823 -0.57245 -0.56732 -0.57454 C -0.56615 -0.57755 -0.56563 -0.58171 -0.56394 -0.58356 C -0.55782 -0.59097 -0.56537 -0.58171 -0.55795 -0.5912 C -0.55704 -0.59236 -0.55625 -0.59352 -0.55534 -0.59444 C -0.55443 -0.59514 -0.55352 -0.59537 -0.55274 -0.59583 C -0.55066 -0.59699 -0.54857 -0.59768 -0.54662 -0.59907 C -0.54493 -0.60023 -0.54336 -0.60255 -0.54154 -0.60347 C -0.53959 -0.60463 -0.5375 -0.6044 -0.53542 -0.60509 C -0.52605 -0.6081 -0.53881 -0.60509 -0.52774 -0.6081 C -0.52539 -0.6088 -0.52305 -0.60926 -0.52084 -0.60972 C -0.51967 -0.61018 -0.51849 -0.61088 -0.51732 -0.61134 C -0.50209 -0.61667 -0.49401 -0.61204 -0.47344 -0.61134 C -0.46967 -0.61065 -0.46589 -0.61042 -0.46224 -0.60972 C -0.46068 -0.60949 -0.45938 -0.60856 -0.45795 -0.6081 C -0.45469 -0.60741 -0.45157 -0.60718 -0.44844 -0.60671 C -0.44636 -0.60625 -0.44441 -0.60556 -0.44232 -0.60509 C -0.4392 -0.6044 -0.43607 -0.60417 -0.43295 -0.60347 C -0.428 -0.60255 -0.42305 -0.60162 -0.41823 -0.60046 C -0.41615 -0.6 -0.4142 -0.59931 -0.41224 -0.59907 C -0.40847 -0.59838 -0.40469 -0.59815 -0.40105 -0.59745 C -0.3987 -0.59699 -0.39636 -0.5963 -0.39414 -0.59583 C -0.3737 -0.59282 -0.38711 -0.59606 -0.37253 -0.59282 L -0.35873 -0.58981 C -0.35638 -0.58866 -0.35417 -0.5875 -0.35183 -0.58681 C -0.34701 -0.58495 -0.34532 -0.58565 -0.34063 -0.58356 C -0.33855 -0.58287 -0.33659 -0.58148 -0.33464 -0.58056 C -0.33256 -0.57986 -0.3306 -0.57986 -0.32852 -0.57917 C -0.32474 -0.57778 -0.32123 -0.57546 -0.31732 -0.57454 C -0.31446 -0.57384 -0.31159 -0.57338 -0.30873 -0.57292 C -0.30352 -0.56991 -0.30834 -0.57245 -0.29922 -0.56991 C -0.29779 -0.56944 -0.29636 -0.56875 -0.29493 -0.56829 C -0.29232 -0.56759 -0.28972 -0.56736 -0.28724 -0.5669 C -0.28607 -0.5662 -0.2849 -0.56574 -0.28373 -0.56528 C -0.28021 -0.56389 -0.27618 -0.56319 -0.27253 -0.56227 C -0.27084 -0.56181 -0.26914 -0.56088 -0.26732 -0.56065 C -0.25678 -0.55972 -0.2461 -0.55972 -0.23542 -0.55903 L -0.22852 -0.55764 C -0.22566 -0.55694 -0.22279 -0.55694 -0.21993 -0.55602 C -0.20704 -0.55231 -0.21849 -0.5544 -0.20782 -0.55 C -0.20586 -0.54907 -0.20391 -0.54884 -0.20183 -0.54838 C -0.19987 -0.54699 -0.19779 -0.54514 -0.19584 -0.54375 C -0.19414 -0.54259 -0.19232 -0.5419 -0.19063 -0.54074 C -0.18946 -0.53981 -0.18842 -0.53843 -0.18724 -0.53773 C -0.18555 -0.53681 -0.18373 -0.53657 -0.18204 -0.53611 C -0.17279 -0.52963 -0.18256 -0.53611 -0.17344 -0.53148 C -0.16732 -0.5287 -0.1698 -0.5287 -0.16472 -0.52685 C -0.15365 -0.52292 -0.14245 -0.52315 -0.13112 -0.52245 C -0.128 -0.52176 -0.12487 -0.52153 -0.12162 -0.52083 C -0.11784 -0.51991 -0.11836 -0.51898 -0.11472 -0.5162 C -0.11211 -0.51412 -0.11016 -0.51412 -0.10704 -0.51319 C -0.10586 -0.51204 -0.10469 -0.51111 -0.10352 -0.51018 C -0.10053 -0.50764 -0.09948 -0.50718 -0.09662 -0.50556 C -0.09584 -0.5044 -0.09493 -0.50347 -0.09414 -0.50255 C -0.09297 -0.50093 -0.09193 -0.49907 -0.09063 -0.49792 C -0.08933 -0.49653 -0.08763 -0.49606 -0.08633 -0.49468 C -0.08503 -0.49352 -0.08412 -0.49143 -0.08282 -0.49028 C -0.08204 -0.48935 -0.08112 -0.48935 -0.08034 -0.48866 C -0.07526 -0.4838 -0.07071 -0.47778 -0.06563 -0.47338 C -0.06394 -0.47176 -0.06211 -0.47037 -0.06042 -0.46875 C -0.05873 -0.4669 -0.05704 -0.46435 -0.05534 -0.4625 C -0.05365 -0.46088 -0.05183 -0.45972 -0.05013 -0.4581 C -0.04831 -0.45625 -0.04675 -0.4537 -0.04493 -0.45185 C -0.03516 -0.4419 -0.03724 -0.44815 -0.02592 -0.43032 C -0.01628 -0.41505 -0.00287 -0.39306 0.00768 -0.37986 C 0.02252 -0.36088 0.03645 -0.33912 0.05247 -0.32315 C 0.07252 -0.30324 0.07656 -0.29792 0.10416 -0.28032 C 0.11862 -0.27106 0.13268 -0.26018 0.14726 -0.25278 C 0.15416 -0.24907 0.16106 -0.24514 0.16796 -0.2419 C 0.17513 -0.23866 0.18242 -0.23657 0.18958 -0.23287 C 0.20325 -0.22546 0.21627 -0.21458 0.23007 -0.20833 C 0.25872 -0.19491 0.23554 -0.20787 0.25677 -0.19143 C 0.25989 -0.18912 0.26315 -0.18773 0.26627 -0.18518 C 0.26862 -0.18333 0.27669 -0.17523 0.27916 -0.17153 C 0.28072 -0.16921 0.28203 -0.16643 0.28346 -0.16389 C 0.28737 -0.14653 0.28619 -0.15393 0.28789 -0.14236 C 0.2875 -0.12801 0.2875 -0.11366 0.28697 -0.09954 C 0.28671 -0.09329 0.28593 -0.08981 0.28528 -0.08403 C 0.28489 -0.08148 0.28463 -0.07893 0.28437 -0.07639 C 0.28411 -0.07431 0.28372 -0.07245 0.28346 -0.07037 C 0.2832 -0.06736 0.28333 -0.06412 0.28268 -0.06111 C 0.28216 -0.0588 0.28099 -0.05694 0.28007 -0.05509 C 0.2707 -0.03681 0.27682 -0.04676 0.26888 -0.03958 C 0.26731 -0.03843 0.26588 -0.03681 0.26458 -0.03518 C 0.26341 -0.0338 0.26237 -0.03148 0.26106 -0.03056 C 0.25924 -0.02893 0.25703 -0.0287 0.25507 -0.02755 C 0.25299 -0.02616 0.25104 -0.02431 0.24908 -0.02292 C 0.24557 -0.02037 0.23789 -0.01528 0.23437 -0.01366 C 0.22578 -0.00926 0.21718 -0.00532 0.20846 -0.00139 C 0.20026 0.00255 0.20312 0.00139 0.19466 0.00324 L 0.15078 0.00162 C 0.14283 0.00116 0.14309 -0.00046 0.13528 -0.00301 C 0.13294 -0.0037 0.13059 -0.00393 0.12838 -0.0044 C 0.10755 -0.01551 0.13528 -0.00185 0.10338 -0.01204 C 0.10013 -0.01319 0.097 -0.01458 0.09388 -0.01528 C 0.08789 -0.01643 0.08177 -0.01643 0.07578 -0.01829 C 0.07226 -0.01921 0.06888 -0.02083 0.06536 -0.0213 C 0.05885 -0.02222 0.05221 -0.02222 0.04557 -0.02292 C 0.04218 -0.02315 0.03867 -0.02361 0.03528 -0.02431 C 0.02799 -0.02616 0.02096 -0.0294 0.01367 -0.03056 L -0.01654 -0.03518 C -0.03347 -0.04028 -0.05039 -0.04606 -0.06732 -0.05046 C -0.06941 -0.05093 -0.07136 -0.05116 -0.07344 -0.05185 C -0.07539 -0.05278 -0.07735 -0.05417 -0.07943 -0.05509 C -0.08086 -0.05556 -0.0823 -0.05579 -0.08373 -0.05648 C -0.08724 -0.05833 -0.09063 -0.06065 -0.09414 -0.06273 L -0.09922 -0.06574 C -0.10196 -0.0669 -0.10417 -0.06806 -0.10704 -0.06875 C -0.10925 -0.06944 -0.11159 -0.06991 -0.11394 -0.07037 C -0.12019 -0.07407 -0.11602 -0.07199 -0.12852 -0.07338 L -0.14414 -0.075 L -0.15612 -0.07639 L -0.17162 -0.07801 C -0.17631 -0.07847 -0.18086 -0.0794 -0.18542 -0.07963 L -0.23282 -0.08102 C -0.2392 -0.08148 -0.24558 -0.08171 -0.25183 -0.08264 C -0.25534 -0.0831 -0.25873 -0.08495 -0.26224 -0.08565 C -0.26589 -0.08634 -0.26967 -0.08681 -0.27344 -0.08727 L -0.28803 -0.08866 C -0.2918 -0.08912 -0.29558 -0.08981 -0.29922 -0.09028 C -0.30352 -0.09074 -0.30795 -0.09097 -0.31224 -0.0919 C -0.31654 -0.09259 -0.32084 -0.09398 -0.32513 -0.09491 C -0.32891 -0.0956 -0.33256 -0.0956 -0.33633 -0.0963 C -0.34037 -0.09722 -0.34441 -0.09861 -0.34844 -0.09954 C -0.35743 -0.10139 -0.36928 -0.10185 -0.37774 -0.10255 C -0.39961 -0.10208 -0.42136 -0.10231 -0.44323 -0.10093 C -0.45079 -0.10046 -0.45248 -0.0963 -0.45964 -0.09329 C -0.46563 -0.09074 -0.47188 -0.09074 -0.47774 -0.08727 C -0.48034 -0.08565 -0.48282 -0.0838 -0.48542 -0.08264 C -0.48855 -0.08125 -0.4918 -0.08056 -0.49493 -0.07963 C -0.50769 -0.07523 -0.49922 -0.07755 -0.50964 -0.075 C -0.50977 -0.07477 -0.51758 -0.07083 -0.51914 -0.07037 C -0.52162 -0.06968 -0.52422 -0.06921 -0.52683 -0.06875 C -0.52852 -0.06921 -0.53047 -0.06875 -0.53204 -0.07037 C -0.53724 -0.07546 -0.53555 -0.07893 -0.53894 -0.08565 C -0.53985 -0.0875 -0.54128 -0.08866 -0.54232 -0.09028 C -0.54349 -0.09329 -0.54519 -0.09606 -0.54584 -0.09954 L -0.54753 -0.10856 C -0.54727 -0.11435 -0.54727 -0.11991 -0.54662 -0.12546 C -0.54636 -0.1287 -0.54558 -0.13171 -0.54493 -0.13472 C -0.54349 -0.1419 -0.54336 -0.14213 -0.54154 -0.14838 C -0.53946 -0.16643 -0.54206 -0.14421 -0.53894 -0.1669 C -0.53855 -0.16944 -0.53842 -0.17199 -0.53803 -0.17454 C -0.53763 -0.17755 -0.53685 -0.18056 -0.53633 -0.1838 C -0.53594 -0.18565 -0.53581 -0.18796 -0.53542 -0.18981 C -0.53438 -0.19606 -0.53204 -0.20833 -0.53204 -0.20833 C -0.5306 -0.22292 -0.53178 -0.21458 -0.52774 -0.23287 L -0.52774 -0.23287 C -0.52748 -0.23472 -0.52709 -0.23681 -0.52683 -0.23889 C -0.52657 -0.24143 -0.52657 -0.24421 -0.52605 -0.24653 C -0.52566 -0.24838 -0.52487 -0.24954 -0.52422 -0.25116 C -0.52396 -0.25324 -0.52383 -0.25532 -0.52344 -0.25718 C -0.52227 -0.26343 -0.51823 -0.27847 -0.51732 -0.28171 C -0.5168 -0.28426 -0.51654 -0.28727 -0.51563 -0.28935 C -0.51133 -0.29954 -0.50638 -0.3088 -0.50183 -0.31852 C -0.50066 -0.32106 -0.49948 -0.32361 -0.49844 -0.32616 C -0.49727 -0.3294 -0.49623 -0.33241 -0.49493 -0.33542 C -0.49388 -0.33796 -0.49258 -0.34051 -0.49154 -0.34306 C -0.4905 -0.3456 -0.48985 -0.34838 -0.48894 -0.35069 C -0.48816 -0.35278 -0.48711 -0.35463 -0.48633 -0.35694 C -0.48191 -0.36898 -0.48204 -0.36875 -0.47943 -0.37824 C -0.47917 -0.38333 -0.47904 -0.38866 -0.47852 -0.39375 C -0.47813 -0.39884 -0.47735 -0.40393 -0.47683 -0.40903 C -0.47357 -0.44028 -0.47813 -0.39861 -0.47513 -0.42593 C -0.47422 -0.44468 -0.47357 -0.44722 -0.47513 -0.46875 C -0.47539 -0.47199 -0.47618 -0.475 -0.47683 -0.47801 C -0.47878 -0.48727 -0.47956 -0.49768 -0.48295 -0.50556 C -0.48373 -0.50764 -0.48477 -0.50949 -0.48542 -0.51157 C -0.49714 -0.54676 -0.48789 -0.52199 -0.49323 -0.53611 C -0.4961 -0.53565 -0.49896 -0.53542 -0.50183 -0.53472 C -0.50274 -0.53449 -0.50391 -0.53426 -0.50443 -0.5331 C -0.50521 -0.53148 -0.50495 -0.52893 -0.50534 -0.52685 C -0.50495 -0.46829 -0.50495 -0.40949 -0.50443 -0.35069 C -0.50443 -0.34606 -0.50391 -0.34167 -0.50352 -0.33704 C -0.50326 -0.33194 -0.503 -0.32685 -0.50274 -0.32153 C -0.50456 -0.27801 -0.50261 -0.32268 -0.50443 -0.28634 C -0.50508 -0.27384 -0.50508 -0.26759 -0.50612 -0.25579 C -0.50638 -0.25324 -0.50678 -0.25069 -0.50704 -0.24815 C -0.5073 -0.24514 -0.50743 -0.2419 -0.50795 -0.23889 C -0.50886 -0.23333 -0.51055 -0.23056 -0.51303 -0.22662 C -0.5142 -0.225 -0.5155 -0.22384 -0.51654 -0.22199 C -0.51758 -0.22014 -0.5181 -0.21782 -0.51914 -0.21597 C -0.52136 -0.21134 -0.52162 -0.21134 -0.52422 -0.20833 C -0.52513 -0.2088 -0.52605 -0.2088 -0.52683 -0.20972 C -0.52969 -0.21319 -0.52917 -0.21481 -0.53112 -0.21898 C -0.53191 -0.2206 -0.53308 -0.22176 -0.53373 -0.22361 C -0.53568 -0.22893 -0.5362 -0.23194 -0.53724 -0.23727 C -0.53698 -0.24028 -0.53711 -0.25 -0.53464 -0.25278 C -0.53308 -0.2544 -0.52943 -0.25579 -0.52943 -0.25579 C -0.52826 -0.25718 -0.52722 -0.25926 -0.52605 -0.26042 C -0.52487 -0.26134 -0.52357 -0.26088 -0.52253 -0.26181 C -0.52032 -0.26412 -0.51745 -0.27315 -0.51654 -0.27569 C -0.51589 -0.27708 -0.51537 -0.2787 -0.51472 -0.28032 L -0.50964 -0.29259 C -0.5086 -0.29768 -0.50873 -0.29861 -0.50612 -0.30324 C -0.50547 -0.30463 -0.50443 -0.30532 -0.50352 -0.30625 C -0.50209 -0.31412 -0.50365 -0.3081 -0.50013 -0.31551 C -0.49922 -0.31736 -0.49844 -0.31968 -0.49753 -0.32153 C -0.49675 -0.32338 -0.49571 -0.32454 -0.49493 -0.32616 C -0.49284 -0.33056 -0.49232 -0.33356 -0.48972 -0.33704 C -0.48842 -0.33866 -0.48685 -0.34005 -0.48542 -0.34167 C -0.48034 -0.35393 -0.48607 -0.34306 -0.47852 -0.34931 C -0.47553 -0.35162 -0.47292 -0.35556 -0.46993 -0.35833 C -0.46862 -0.35972 -0.46706 -0.36042 -0.46563 -0.36157 C -0.46276 -0.36389 -0.46016 -0.36829 -0.45704 -0.36921 C -0.43946 -0.37361 -0.46133 -0.36806 -0.44584 -0.37222 C -0.44375 -0.37268 -0.4418 -0.37315 -0.43972 -0.37384 C -0.43829 -0.37407 -0.43685 -0.37454 -0.43542 -0.37523 C -0.43347 -0.37616 -0.43151 -0.37755 -0.42943 -0.37824 C -0.42396 -0.38009 -0.41849 -0.38148 -0.41303 -0.38287 C -0.41081 -0.38426 -0.40821 -0.38565 -0.40612 -0.3875 C -0.40378 -0.38958 -0.40287 -0.3919 -0.40105 -0.39514 C -0.403 -0.3963 -0.40495 -0.39792 -0.40704 -0.39815 C -0.40821 -0.39838 -0.40938 -0.39745 -0.41042 -0.39676 C -0.41276 -0.39537 -0.41498 -0.39329 -0.41732 -0.39213 C -0.43191 -0.38449 -0.42344 -0.3912 -0.43112 -0.38449 C -0.4323 -0.38241 -0.43334 -0.38009 -0.43464 -0.37824 C -0.43711 -0.37454 -0.43998 -0.37153 -0.44232 -0.36759 C -0.4431 -0.36643 -0.44349 -0.36458 -0.44414 -0.36296 C -0.44493 -0.36042 -0.44584 -0.35787 -0.44662 -0.35532 C -0.44701 -0.35324 -0.44727 -0.35116 -0.44753 -0.34931 C -0.44792 -0.34676 -0.44805 -0.34398 -0.44844 -0.34167 C -0.44857 -0.34005 -0.44909 -0.33843 -0.44922 -0.33704 C -0.44961 -0.33449 -0.44987 -0.33194 -0.45013 -0.3294 C -0.44961 -0.32616 -0.44961 -0.32245 -0.44844 -0.32014 C -0.44714 -0.31759 -0.44506 -0.3169 -0.44323 -0.31551 C -0.43672 -0.31065 -0.43334 -0.31134 -0.42513 -0.30949 C -0.40886 -0.31042 -0.40456 -0.30046 -0.39753 -0.31551 C -0.39688 -0.3169 -0.39636 -0.31852 -0.39584 -0.32014 C -0.39558 -0.32731 -0.39493 -0.33449 -0.39493 -0.34167 C -0.39493 -0.35231 -0.39636 -0.38449 -0.39584 -0.37384 C -0.39506 -0.35694 -0.39519 -0.34005 -0.39414 -0.32315 C -0.39375 -0.31829 -0.39232 -0.31389 -0.39154 -0.30949 C -0.38568 -0.27685 -0.39232 -0.30972 -0.38542 -0.28171 C -0.38451 -0.27778 -0.3836 -0.27361 -0.38282 -0.26944 C -0.38125 -0.26065 -0.38295 -0.26528 -0.38034 -0.25579 C -0.37982 -0.25417 -0.37917 -0.25278 -0.37852 -0.25116 C -0.37709 -0.25162 -0.37553 -0.25139 -0.37422 -0.25278 C -0.37162 -0.25556 -0.36967 -0.25995 -0.36732 -0.26343 C -0.36628 -0.26505 -0.36511 -0.26643 -0.36394 -0.26806 C -0.36094 -0.27847 -0.36368 -0.27037 -0.35873 -0.28032 C -0.3487 -0.30023 -0.36224 -0.27454 -0.35183 -0.29722 C -0.34011 -0.32245 -0.35782 -0.27662 -0.33972 -0.32153 C -0.33829 -0.32523 -0.33698 -0.32893 -0.33542 -0.33241 C -0.33438 -0.33495 -0.33308 -0.33727 -0.33204 -0.34005 C -0.32969 -0.34606 -0.32748 -0.35231 -0.32513 -0.35833 C -0.32227 -0.36574 -0.31928 -0.37268 -0.31654 -0.37986 C -0.31537 -0.38287 -0.31407 -0.38588 -0.31303 -0.38912 C -0.31081 -0.3963 -0.30834 -0.40324 -0.30612 -0.41042 C -0.30547 -0.41296 -0.30508 -0.41574 -0.30443 -0.41806 C -0.30365 -0.42083 -0.30261 -0.42315 -0.30183 -0.42593 C -0.30092 -0.42893 -0.30026 -0.43194 -0.29922 -0.43495 C -0.29766 -0.44028 -0.29519 -0.44468 -0.29414 -0.45023 C -0.29349 -0.45347 -0.29284 -0.45648 -0.29232 -0.45949 C -0.28842 -0.4838 -0.29219 -0.46389 -0.28972 -0.47639 C -0.29037 -0.48056 -0.28933 -0.48681 -0.29154 -0.48866 C -0.29792 -0.49375 -0.29922 -0.48333 -0.30105 -0.47801 C -0.30743 -0.45741 -0.29987 -0.48403 -0.30534 -0.46111 C -0.30899 -0.44537 -0.30704 -0.45856 -0.31042 -0.4412 C -0.3112 -0.43773 -0.31146 -0.43403 -0.31224 -0.43032 C -0.31289 -0.42685 -0.31394 -0.42338 -0.31472 -0.41968 C -0.31537 -0.41667 -0.31576 -0.41343 -0.31654 -0.41042 C -0.31784 -0.40532 -0.32084 -0.39514 -0.32084 -0.39514 C -0.3211 -0.39259 -0.32136 -0.39005 -0.32162 -0.3875 C -0.32188 -0.38588 -0.32227 -0.38449 -0.32253 -0.38287 C -0.32292 -0.38079 -0.32305 -0.37893 -0.32344 -0.37685 C -0.32396 -0.37315 -0.32448 -0.36968 -0.32513 -0.36597 C -0.32618 -0.35023 -0.32683 -0.34097 -0.32683 -0.32315 C -0.32683 -0.31713 -0.32631 -0.31088 -0.32605 -0.30486 C -0.31862 -0.31782 -0.32657 -0.30278 -0.31914 -0.32153 C -0.31836 -0.32338 -0.31732 -0.32454 -0.31654 -0.32616 C -0.31146 -0.33657 -0.31602 -0.32824 -0.31224 -0.33704 C -0.31081 -0.34005 -0.30938 -0.34306 -0.30782 -0.34606 C -0.30704 -0.34768 -0.30612 -0.34907 -0.30534 -0.35069 C -0.3043 -0.35278 -0.30391 -0.35556 -0.30274 -0.35694 C -0.30144 -0.35833 -0.29987 -0.35787 -0.29844 -0.35833 C -0.29727 -0.35694 -0.29584 -0.35579 -0.29493 -0.3537 C -0.29128 -0.34606 -0.29024 -0.34167 -0.28803 -0.3338 C -0.28868 -0.33125 -0.28894 -0.32847 -0.28972 -0.32616 C -0.29128 -0.32245 -0.29454 -0.32245 -0.29662 -0.32153 C -0.3043 -0.31852 -0.29545 -0.32083 -0.30873 -0.31852 C -0.30873 -0.31852 -0.30873 -0.30718 -0.30782 -0.30162 C -0.30756 -0.29931 -0.30638 -0.29722 -0.30534 -0.2956 C -0.30248 -0.2919 -0.29714 -0.29167 -0.29414 -0.29097 C -0.28803 -0.29143 -0.28164 -0.28912 -0.27605 -0.29259 C -0.27266 -0.29444 -0.27136 -0.30162 -0.26914 -0.30625 C -0.26641 -0.31204 -0.26576 -0.31435 -0.26394 -0.32153 C -0.26329 -0.32407 -0.26263 -0.32662 -0.26224 -0.3294 C -0.25795 -0.35231 -0.26289 -0.3294 -0.25873 -0.34768 C -0.25847 -0.35278 -0.25821 -0.35787 -0.25782 -0.36296 C -0.25769 -0.36551 -0.25743 -0.36806 -0.25704 -0.3706 C -0.25678 -0.37222 -0.25599 -0.37685 -0.25612 -0.37523 C -0.25691 -0.36898 -0.25756 -0.36273 -0.25873 -0.35694 C -0.26381 -0.33171 -0.26133 -0.34236 -0.26563 -0.32477 C -0.26615 -0.31968 -0.26667 -0.31435 -0.26732 -0.30949 C -0.26784 -0.30532 -0.26862 -0.30116 -0.26914 -0.29722 C -0.2698 -0.29005 -0.27084 -0.27569 -0.27084 -0.27569 C -0.27058 -0.26643 -0.27136 -0.25694 -0.26993 -0.24815 C -0.26967 -0.24606 -0.26758 -0.24884 -0.26654 -0.24954 C -0.26498 -0.25093 -0.26368 -0.25278 -0.26224 -0.25417 C -0.26081 -0.25556 -0.25938 -0.25625 -0.25782 -0.25718 C -0.25209 -0.26759 -0.25808 -0.25787 -0.24493 -0.27106 C -0.23646 -0.27963 -0.23256 -0.28542 -0.22513 -0.29722 C -0.22331 -0.3 -0.22162 -0.30324 -0.21993 -0.30625 C -0.21967 -0.30787 -0.21954 -0.30949 -0.21914 -0.31088 C -0.21706 -0.31782 -0.21511 -0.3162 -0.22253 -0.31389 C -0.22409 -0.31018 -0.2267 -0.3044 -0.22774 -0.30023 C -0.23243 -0.27893 -0.2237 -0.30694 -0.23112 -0.28495 C -0.23099 -0.28264 -0.23282 -0.25694 -0.22513 -0.26181 C -0.22305 -0.26319 -0.22188 -0.26736 -0.21993 -0.26944 C -0.21914 -0.27037 -0.21823 -0.27037 -0.21732 -0.27106 C -0.21615 -0.27199 -0.21498 -0.27292 -0.21394 -0.27407 C -0.21303 -0.275 -0.21224 -0.27639 -0.21133 -0.27708 C -0.20873 -0.27986 -0.20144 -0.28542 -0.20013 -0.28634 C -0.1987 -0.2875 -0.19714 -0.28819 -0.19584 -0.28935 C -0.19232 -0.29282 -0.18542 -0.30023 -0.18542 -0.30023 C -0.18438 -0.30324 -0.18243 -0.30579 -0.18204 -0.30949 C -0.18164 -0.3125 -0.18086 -0.31991 -0.18034 -0.32315 C -0.17904 -0.33009 -0.17865 -0.3294 -0.17774 -0.33542 C -0.17735 -0.3375 -0.17618 -0.34815 -0.17513 -0.35231 C -0.17188 -0.36551 -0.17461 -0.35231 -0.17253 -0.36296 C -0.17227 -0.36806 -0.17214 -0.37315 -0.17162 -0.37824 C -0.17149 -0.37986 -0.17045 -0.38148 -0.17084 -0.38287 C -0.17123 -0.38426 -0.17253 -0.38403 -0.17344 -0.38449 C -0.17839 -0.37847 -0.17357 -0.38472 -0.17852 -0.37685 C -0.18243 -0.3706 -0.18399 -0.36944 -0.18724 -0.36296 C -0.18816 -0.36111 -0.18881 -0.3588 -0.18972 -0.35694 C -0.19115 -0.35417 -0.19284 -0.35208 -0.19414 -0.34931 C -0.20599 -0.32245 -0.19961 -0.33657 -0.20534 -0.31852 C -0.21133 -0.29907 -0.20196 -0.33171 -0.20873 -0.30787 C -0.20782 -0.29907 -0.20704 -0.29051 -0.20612 -0.28171 C -0.20586 -0.27917 -0.20404 -0.26736 -0.20352 -0.26643 L -0.20105 -0.26181 C -0.19948 -0.2625 -0.19792 -0.26204 -0.19662 -0.26343 C -0.19388 -0.2662 -0.19167 -0.27083 -0.18894 -0.27407 L -0.18633 -0.27708 C -0.18581 -0.2787 -0.18503 -0.28009 -0.18464 -0.28171 C -0.18386 -0.28426 -0.18321 -0.29028 -0.18282 -0.29259 C -0.18112 -0.30347 -0.18295 -0.28912 -0.18112 -0.30486 L -0.17943 -0.2956 C -0.17917 -0.29398 -0.17917 -0.29213 -0.17852 -0.29097 C -0.17683 -0.2875 -0.17513 -0.2838 -0.17344 -0.28032 C -0.17253 -0.27824 -0.17188 -0.27593 -0.17084 -0.27407 C -0.1698 -0.27222 -0.16849 -0.27106 -0.16732 -0.26944 C -0.16316 -0.26458 -0.16133 -0.26319 -0.15612 -0.26042 C -0.15469 -0.25949 -0.15326 -0.25926 -0.15183 -0.2588 C -0.14727 -0.25926 -0.14258 -0.2588 -0.13803 -0.26042 C -0.13659 -0.26088 -0.13568 -0.26319 -0.13464 -0.26505 C -0.12774 -0.27569 -0.13386 -0.2662 -0.12943 -0.27708 C -0.12878 -0.27893 -0.12774 -0.28032 -0.12683 -0.28171 C -0.12487 -0.29259 -0.12748 -0.27917 -0.12422 -0.29259 C -0.12396 -0.29398 -0.1237 -0.2956 -0.12344 -0.29722 C -0.12279 -0.29977 -0.12162 -0.30764 -0.12162 -0.30486 C -0.12162 -0.30023 -0.12409 -0.29352 -0.12513 -0.28935 C -0.13008 -0.26921 -0.13151 -0.25833 -0.13803 -0.2419 C -0.14623 -0.2213 -0.15404 -0.20347 -0.16394 -0.18518 C -0.16576 -0.18194 -0.1681 -0.1794 -0.16993 -0.17616 C -0.17149 -0.17315 -0.17279 -0.16991 -0.17422 -0.1669 C -0.17566 -0.16412 -0.17735 -0.16204 -0.17852 -0.15926 C -0.17956 -0.15694 -0.18008 -0.15393 -0.18112 -0.15162 C -0.18334 -0.14676 -0.18581 -0.14236 -0.18803 -0.13773 C -0.18894 -0.13588 -0.18959 -0.13333 -0.19063 -0.13171 C -0.19193 -0.1294 -0.19362 -0.12755 -0.19493 -0.12546 C -0.19584 -0.12407 -0.19662 -0.12222 -0.19753 -0.12083 C -0.19857 -0.11921 -0.19987 -0.11806 -0.20105 -0.1162 C -0.20248 -0.11389 -0.20365 -0.11088 -0.20534 -0.10856 C -0.20977 -0.10255 -0.21394 -0.09537 -0.21914 -0.0919 C -0.22344 -0.08866 -0.22761 -0.08542 -0.23204 -0.08264 C -0.23672 -0.07963 -0.23855 -0.0794 -0.24323 -0.07801 C -0.25039 -0.07963 -0.25769 -0.07986 -0.26472 -0.08264 C -0.2668 -0.08333 -0.2681 -0.08704 -0.26993 -0.08866 C -0.27188 -0.09051 -0.27409 -0.09143 -0.27605 -0.09329 C -0.27865 -0.09606 -0.28099 -0.09977 -0.28373 -0.10255 C -0.29428 -0.11319 -0.30118 -0.11759 -0.31042 -0.12847 C -0.31289 -0.13148 -0.31485 -0.13518 -0.31732 -0.13773 C -0.32526 -0.1463 -0.33321 -0.15486 -0.34154 -0.16227 C -0.34441 -0.16481 -0.34714 -0.16782 -0.35013 -0.16991 C -0.35664 -0.17454 -0.36342 -0.17801 -0.36993 -0.18218 C -0.37318 -0.18426 -0.37631 -0.18634 -0.37943 -0.18843 C -0.38542 -0.1919 -0.39154 -0.19514 -0.39753 -0.19907 C -0.425 -0.21736 -0.3875 -0.1919 -0.40964 -0.20833 C -0.41133 -0.20949 -0.41472 -0.21134 -0.41472 -0.21134 C -0.41563 -0.21273 -0.41667 -0.21412 -0.41732 -0.21597 C -0.41797 -0.21759 -0.41888 -0.22546 -0.41914 -0.22662 C -0.41954 -0.2287 -0.42032 -0.23056 -0.42084 -0.23287 C -0.42123 -0.23426 -0.42123 -0.23588 -0.42162 -0.23727 C -0.42214 -0.23889 -0.42566 -0.24768 -0.42605 -0.24815 C -0.4267 -0.24907 -0.42774 -0.24931 -0.42852 -0.24954 C -0.43138 -0.25069 -0.43425 -0.25208 -0.43724 -0.25278 C -0.44349 -0.2537 -0.44987 -0.2537 -0.45612 -0.25417 C -0.4573 -0.25463 -0.45847 -0.25532 -0.45964 -0.25579 C -0.46133 -0.25625 -0.46316 -0.25648 -0.46472 -0.25718 C -0.46628 -0.2581 -0.46758 -0.25972 -0.46914 -0.26042 C -0.4711 -0.26111 -0.47318 -0.26111 -0.47513 -0.26181 C -0.48178 -0.26412 -0.48829 -0.26713 -0.49493 -0.26944 C -0.49636 -0.27014 -0.49922 -0.27106 -0.49922 -0.27106 C -0.50209 -0.26944 -0.50521 -0.26875 -0.50795 -0.26643 C -0.50899 -0.26551 -0.50964 -0.26366 -0.51042 -0.26181 C -0.51394 -0.2544 -0.51485 -0.25162 -0.51732 -0.24491 C -0.5181 -0.24143 -0.51875 -0.23819 -0.51914 -0.23426 C -0.51954 -0.23032 -0.51954 -0.22616 -0.51993 -0.22199 C -0.52006 -0.22037 -0.52058 -0.21898 -0.52084 -0.21736 C -0.52162 -0.21088 -0.52214 -0.20069 -0.52253 -0.19444 C -0.52266 -0.19259 -0.52279 -0.17917 -0.52422 -0.17454 C -0.525 -0.17222 -0.52605 -0.17037 -0.52683 -0.16852 C -0.52748 -0.1669 -0.528 -0.16528 -0.52852 -0.16389 C -0.53256 -0.13935 -0.52748 -0.16782 -0.53373 -0.14074 C -0.53542 -0.1338 -0.53803 -0.11944 -0.53803 -0.11944 C -0.53829 -0.1162 -0.53855 -0.11319 -0.53894 -0.11018 C -0.5392 -0.1081 -0.53907 -0.10556 -0.53972 -0.10393 C -0.54063 -0.10231 -0.54206 -0.10208 -0.54323 -0.10093 C -0.54792 -0.0963 -0.54362 -0.09931 -0.54844 -0.0963 C -0.55053 -0.08472 -0.54766 -0.09907 -0.55105 -0.08727 C -0.55456 -0.07454 -0.54857 -0.0912 -0.55352 -0.07801 C -0.55443 -0.07176 -0.55508 -0.06551 -0.55612 -0.05972 L -0.55795 -0.05046 C -0.55847 -0.04421 -0.55912 -0.03819 -0.55964 -0.03194 C -0.5599 -0.02801 -0.56003 -0.02384 -0.56042 -0.01968 C -0.56081 -0.01667 -0.56159 -0.01366 -0.56224 -0.01065 L -0.56303 -0.00602 C -0.56329 -0.00301 -0.56355 0.00023 -0.56394 0.00324 C -0.56407 0.00486 -0.56459 0.00625 -0.56472 0.00787 C -0.56563 0.01458 -0.56615 0.02407 -0.56654 0.03079 C -0.56628 0.03426 -0.56771 0.04097 -0.56563 0.04144 C -0.5642 0.0419 -0.55951 0.02685 -0.55873 0.02477 C -0.55743 0.02107 -0.55573 0.01782 -0.55443 0.01389 C -0.55365 0.01157 -0.55339 0.0088 -0.55274 0.00625 C -0.55144 0.00162 -0.54987 -0.00301 -0.54844 -0.00741 C -0.54792 -0.00903 -0.54714 -0.01042 -0.54662 -0.01204 C -0.54597 -0.01458 -0.54571 -0.01736 -0.54493 -0.01968 C -0.54388 -0.02338 -0.54206 -0.02847 -0.54063 -0.03194 C -0.53555 -0.01389 -0.53972 -0.03102 -0.53803 0.0125 C -0.53803 0.01482 -0.53685 0.0206 -0.53633 0.02315 C -0.53542 0.02269 -0.53451 0.02222 -0.53373 0.02153 C -0.53164 0.01968 -0.52904 0.01551 -0.52774 0.0125 C -0.52409 0.00394 -0.52019 -0.00417 -0.51732 -0.01366 C -0.51003 -0.03819 -0.51316 -0.0294 -0.50873 -0.0412 C -0.50821 -0.04421 -0.50678 -0.0537 -0.50704 -0.05046 C -0.50821 -0.03773 -0.50886 -0.02477 -0.51042 -0.01204 C -0.51224 0.00139 -0.51263 0.00093 -0.51654 0.00787 C -0.51732 0.01181 -0.51914 0.01574 -0.51914 0.02014 C -0.51914 0.03889 -0.503 0.02801 -0.49922 0.02778 C -0.49662 0.02662 -0.4931 0.02523 -0.49063 0.02315 C -0.48803 0.02083 -0.48516 0.01898 -0.48295 0.01551 C -0.47761 0.00718 -0.47253 -0.00208 -0.46823 -0.01204 C -0.46394 -0.02222 -0.46667 -0.01643 -0.45964 -0.02893 C -0.45873 -0.03056 -0.45586 -0.03403 -0.45704 -0.03356 C -0.46172 -0.03148 -0.45938 -0.03287 -0.46394 -0.02893 C -0.46472 -0.02755 -0.46576 -0.02616 -0.46654 -0.02431 C -0.46784 -0.02106 -0.47084 -0.01088 -0.47162 -0.00741 C -0.4724 -0.00463 -0.47279 -0.00139 -0.47344 0.00162 C -0.47045 0.03264 -0.47357 0.02477 -0.46042 -0.01204 C -0.45938 -0.01528 -0.45795 -0.01806 -0.45704 -0.0213 C -0.45495 -0.02847 -0.44831 -0.04907 -0.45105 -0.04282 L -0.45352 -0.03657 C -0.45417 -0.03356 -0.45456 -0.03032 -0.45534 -0.02755 C -0.45573 -0.02523 -0.45664 -0.02338 -0.45704 -0.0213 C -0.45782 -0.0169 -0.45808 -0.01204 -0.45873 -0.00741 C -0.45925 -0.00347 -0.46042 0.00463 -0.46042 0.00463 C -0.46016 0.01343 -0.46224 0.02338 -0.45964 0.03079 C -0.45625 0.04005 -0.4543 0.01852 -0.45352 0.0169 C -0.45039 0.01042 -0.44636 0.00532 -0.44323 -0.00139 C -0.44063 -0.00694 -0.43789 -0.0125 -0.43542 -0.01829 C -0.43386 -0.02222 -0.43282 -0.02685 -0.43112 -0.03056 C -0.428 -0.0375 -0.42396 -0.04329 -0.42084 -0.05046 C -0.41732 -0.05856 -0.41485 -0.06829 -0.41133 -0.07639 C -0.40547 -0.08981 -0.40313 -0.09421 -0.39844 -0.11018 C -0.39727 -0.11412 -0.39688 -0.11852 -0.39584 -0.12245 C -0.39519 -0.12477 -0.39388 -0.12639 -0.39323 -0.12847 C -0.39167 -0.13356 -0.39037 -0.13889 -0.38894 -0.14398 C -0.38868 -0.14028 -0.38789 -0.13681 -0.38803 -0.1331 C -0.3892 -0.11574 -0.39037 -0.12083 -0.39232 -0.10856 C -0.39662 -0.08333 -0.3974 -0.07778 -0.40013 -0.0581 C -0.40039 -0.05393 -0.40066 -0.05 -0.40105 -0.04583 C -0.40157 -0.03866 -0.40235 -0.03148 -0.40274 -0.02431 C -0.40313 -0.01574 -0.40326 -0.00694 -0.40352 0.00162 C -0.40847 0.00069 -0.41068 0.00116 -0.41472 -0.00301 C -0.42266 -0.01065 -0.41459 -0.00532 -0.42084 -0.00903 C -0.4211 -0.00741 -0.42175 -0.00602 -0.42162 -0.0044 C -0.42136 0.00694 -0.42318 0.01736 -0.41732 0.02153 C -0.41537 0.02292 -0.41329 0.02361 -0.41133 0.02477 C -0.40469 0.02407 -0.39805 0.02523 -0.39154 0.02315 C -0.38829 0.02222 -0.38282 0.01551 -0.38282 0.01551 C -0.38086 0.00116 -0.37891 0.00417 -0.38464 0.00162 C -0.38711 0.00463 -0.39141 0.00903 -0.39323 0.01389 C -0.39388 0.01574 -0.39388 0.01806 -0.39414 0.02014 C -0.39441 0.02361 -0.39597 0.02778 -0.39493 0.03079 C -0.39428 0.03264 -0.39258 0.02894 -0.39154 0.02778 C -0.38972 0.02593 -0.38789 0.02384 -0.38633 0.02153 C -0.37526 0.00556 -0.38685 0.01968 -0.37943 0.01088 C -0.37748 0.00532 -0.37461 0.00023 -0.37344 -0.00602 L -0.37162 -0.01528 C -0.37136 -0.01273 -0.37071 -0.01018 -0.37084 -0.00741 C -0.37123 0.00324 -0.3724 0.01389 -0.37344 0.02477 C -0.37357 0.02685 -0.37396 0.0287 -0.37422 0.03079 C -0.37487 0.03542 -0.37553 0.04005 -0.37605 0.04468 C -0.37644 0.04861 -0.37852 0.05394 -0.37683 0.05694 C -0.37539 0.05949 -0.37592 0.04954 -0.37513 0.04607 C -0.37474 0.04444 -0.37396 0.04306 -0.37344 0.04144 C -0.37162 0.03218 -0.3737 0.04213 -0.37084 0.03079 C -0.36797 0.01944 -0.37045 0.02662 -0.36732 0.01852 C -0.36706 0.01551 -0.3668 0.0125 -0.36654 0.00926 C -0.3655 0.00046 -0.36498 -0.00301 -0.36394 -0.01065 C -0.36368 -0.0162 -0.36329 -0.02176 -0.36303 -0.02755 C -0.36276 -0.03518 -0.36263 -0.04282 -0.36224 -0.05046 C -0.36211 -0.05208 -0.36172 -0.05347 -0.36133 -0.05509 C -0.36029 -0.05926 -0.35951 -0.06366 -0.35782 -0.06736 C -0.35534 -0.07292 -0.35157 -0.07662 -0.34922 -0.08264 C -0.34532 -0.09329 -0.35026 -0.08079 -0.34154 -0.09792 C -0.34076 -0.09931 -0.34076 -0.10255 -0.33972 -0.10255 C -0.33881 -0.10255 -0.34037 -0.09954 -0.34063 -0.09792 C -0.34232 -0.07685 -0.33998 -0.09792 -0.34493 -0.075 C -0.34545 -0.07245 -0.34545 -0.06968 -0.34584 -0.06736 C -0.34714 -0.05949 -0.34909 -0.05208 -0.35013 -0.04421 C -0.35157 -0.03356 -0.35287 -0.02292 -0.35443 -0.01204 C -0.35469 -0.01065 -0.35508 -0.00903 -0.35534 -0.00741 C -0.35599 -0.00301 -0.35638 0.00162 -0.35704 0.00625 C -0.3573 0.00787 -0.35743 0.00949 -0.35782 0.01088 C -0.35886 0.01412 -0.36133 0.02014 -0.36133 0.02014 C -0.35951 0.01065 -0.36146 0.01852 -0.35534 0.00625 C -0.3543 0.0044 -0.35365 0.00208 -0.35274 0.00023 C -0.35196 -0.00139 -0.35079 -0.00278 -0.35013 -0.0044 C -0.34935 -0.00625 -0.34909 -0.00856 -0.34844 -0.01065 C -0.34792 -0.01227 -0.34727 -0.01366 -0.34662 -0.01528 C -0.34467 -0.02593 -0.34727 -0.01273 -0.34414 -0.02593 C -0.34193 -0.03472 -0.3448 -0.02616 -0.34154 -0.03518 L -0.33972 -0.04421 C -0.33946 -0.04583 -0.3392 -0.04722 -0.33894 -0.04884 L -0.33803 -0.05509 C -0.33829 -0.06018 -0.33776 -0.06574 -0.33894 -0.07037 C -0.33933 -0.07176 -0.34076 -0.06991 -0.34154 -0.06875 C -0.34336 -0.0662 -0.34493 -0.0625 -0.34662 -0.05972 C -0.34779 -0.05787 -0.34896 -0.05648 -0.35013 -0.05509 C -0.35651 -0.03634 -0.34935 -0.05486 -0.35534 -0.04421 C -0.35717 -0.04097 -0.35704 -0.03912 -0.35782 -0.03518 C -0.35847 -0.03241 -0.35899 -0.03009 -0.35964 -0.02755 C -0.3599 -0.02338 -0.36003 -0.01921 -0.36042 -0.01528 C -0.36068 -0.01319 -0.36133 -0.01111 -0.36133 -0.00903 C -0.36133 0.00949 -0.36133 0.00486 -0.35873 0.0169 C -0.35847 0.01852 -0.35834 0.02014 -0.35782 0.02153 C -0.35599 0.02662 -0.35547 0.02616 -0.35274 0.02778 C -0.34727 0.02732 -0.34167 0.02824 -0.33633 0.02616 C -0.3349 0.02569 -0.33464 0.02222 -0.33373 0.02014 C -0.33243 0.0169 -0.33034 0.01088 -0.32943 0.00787 C -0.32852 0.00486 -0.32774 0.00162 -0.32683 -0.00139 C -0.32396 -0.01111 -0.32344 -0.01065 -0.32162 -0.01968 C -0.32019 -0.02801 -0.31914 -0.03634 -0.31732 -0.04421 C -0.31537 -0.05301 -0.31368 -0.06204 -0.31133 -0.07037 C -0.31042 -0.07338 -0.30951 -0.07639 -0.30873 -0.07963 C -0.30769 -0.08403 -0.3056 -0.09815 -0.30612 -0.09329 C -0.30925 -0.06829 -0.30612 -0.09097 -0.31133 -0.06111 C -0.31654 -0.03148 -0.3125 -0.04884 -0.31732 -0.02893 C -0.31823 -0.0213 -0.31914 -0.01366 -0.31993 -0.00602 C -0.32084 0.00232 -0.32123 0.01181 -0.32162 0.02014 C -0.32136 0.02477 -0.32279 0.03079 -0.32084 0.0338 C -0.32006 0.03495 -0.31472 0.02431 -0.31394 0.02315 C -0.31316 0.02199 -0.31211 0.0213 -0.31133 0.02014 C -0.30808 0.01458 -0.30495 0.0088 -0.30183 0.00324 L -0.29323 -0.01204 L -0.29063 -0.01667 C -0.29011 -0.01458 -0.28894 -0.01296 -0.28894 -0.01065 C -0.28894 -0.00741 -0.28972 -0.00417 -0.29063 -0.00139 C -0.2918 0.00185 -0.2974 0.00394 -0.29844 0.00463 C -0.29935 0.00556 -0.30013 0.00671 -0.30105 0.00787 C -0.30157 0.00926 -0.30235 0.01065 -0.30274 0.0125 C -0.30378 0.0169 -0.30534 0.02616 -0.30534 0.02616 C -0.30339 0.03611 -0.30495 0.0331 -0.29414 0.02778 C -0.28829 0.02477 -0.28243 0.0213 -0.27683 0.0169 C -0.27487 0.01551 -0.27266 0.01435 -0.27084 0.0125 C -0.26928 0.01065 -0.26784 0.00857 -0.26654 0.00625 C -0.26407 0.00232 -0.26159 -0.00139 -0.25964 -0.00602 C -0.25873 -0.0081 -0.25573 -0.01343 -0.25704 -0.01204 C -0.26016 -0.0088 -0.26237 -0.00278 -0.26563 0.00023 C -0.27136 0.00532 -0.26706 0.00046 -0.27162 0.00787 C -0.27305 0.00995 -0.27474 0.01157 -0.27605 0.01389 C -0.2767 0.01528 -0.27709 0.01713 -0.27774 0.01852 C -0.27852 0.02014 -0.27956 0.0213 -0.28034 0.02315 C -0.28164 0.02639 -0.28243 0.03056 -0.28373 0.0338 C -0.28894 0.04722 -0.28633 0.02454 -0.29232 0.05694 C -0.29271 0.05833 -0.29414 0.06204 -0.29323 0.06134 C -0.29167 0.06042 -0.29102 0.05718 -0.28972 0.05532 C -0.28868 0.0537 -0.2875 0.05232 -0.28633 0.05069 C -0.28125 0.03565 -0.28646 0.05023 -0.27774 0.02917 C -0.27566 0.02431 -0.2737 0.01898 -0.27162 0.01389 C -0.27045 0.01088 -0.26941 0.00787 -0.26823 0.00463 L -0.26654 0.00023 C -0.26407 0.01296 -0.26654 -0.00185 -0.26654 0.02778 C -0.26654 0.04144 -0.26589 0.05532 -0.26563 0.06921 C -0.26472 0.06852 -0.26381 0.06852 -0.26303 0.06759 C -0.26029 0.06343 -0.25808 0.0581 -0.25534 0.0537 C -0.25274 0.04977 -0.25 0.04583 -0.24753 0.04144 C -0.24375 0.03495 -0.23946 0.02917 -0.23633 0.02153 C -0.23542 0.01944 -0.23464 0.01759 -0.23373 0.01551 C -0.23308 0.01389 -0.23269 0.01227 -0.23204 0.01088 C -0.23086 0.00833 -0.22969 0.00579 -0.22852 0.00324 C -0.228 0.00162 -0.22761 -0.00023 -0.22683 -0.00139 C -0.22592 -0.00278 -0.22448 -0.00347 -0.22344 -0.0044 C -0.21993 -0.00185 -0.21641 0.00046 -0.21303 0.00324 C -0.21159 0.0044 -0.21042 0.00718 -0.20873 0.00787 C -0.20131 0.01088 -0.19375 0.01204 -0.18633 0.01389 C -0.15053 0.02245 -0.14935 0.01921 -0.10013 0.02153 C 0.00182 0.01343 0.0069 0.01806 0.08177 0.00162 C 0.09622 -0.00139 0.11067 -0.00393 0.12487 -0.00903 C 0.1513 -0.01875 0.22942 -0.0544 0.20338 -0.04282 C 0.18815 -0.03588 0.17395 -0.0294 0.15768 -0.02593 L 0.07408 -0.00741 L 0.04296 -0.00139 L -0.11993 -0.00602 C -0.12279 -0.00648 -0.12566 -0.00694 -0.12852 -0.00741 C -0.12448 -0.00856 -0.12045 -0.00926 -0.11654 -0.01065 C -0.10678 -0.01389 -0.08099 -0.0287 -0.07774 -0.03056 C -0.07227 -0.03333 -0.0668 -0.03542 -0.06133 -0.03819 C -0.05261 -0.04259 -0.04414 -0.04745 -0.03542 -0.05185 C -0.03112 -0.05417 -0.0181 -0.05648 -0.02253 -0.0581 C -0.03099 -0.06111 -0.03972 -0.05741 -0.04844 -0.05648 L -0.12422 -0.04884 L -0.22683 -0.02755 C -0.25404 -0.02176 -0.22787 -0.02639 -0.24844 -0.02292 C -0.23881 -0.03426 -0.24727 -0.02593 -0.23112 -0.03356 C -0.22448 -0.03681 -0.2181 -0.04143 -0.21133 -0.04421 C -0.16745 -0.06296 -0.13451 -0.07593 -0.09154 -0.08727 L 0.06106 -0.12546 L 0.14036 -0.14537 C 0.16484 -0.15093 0.15416 -0.14815 0.17226 -0.15301 C 0.1763 -0.15208 0.18046 -0.15162 0.18437 -0.15 C 0.18763 -0.14861 0.19179 -0.14861 0.19388 -0.14398 C 0.19505 -0.1412 0.19205 -0.13773 0.19036 -0.13634 C 0.18554 -0.13148 0.1802 -0.12847 0.17487 -0.12546 C 0.16901 -0.12222 0.16197 -0.12222 0.15599 -0.12083 C 0.15156 -0.11991 0.14726 -0.11875 0.14296 -0.11782 C 0.14362 -0.11991 0.14388 -0.12222 0.14466 -0.12407 C 0.14596 -0.12639 0.14765 -0.12801 0.14908 -0.13009 C 0.15 -0.13148 0.15078 -0.1331 0.15156 -0.13472 C 0.13177 -0.13634 0.11197 -0.13704 0.09218 -0.13935 C 0.0901 -0.13958 0.08802 -0.14097 0.08606 -0.14236 C 0.08333 -0.14444 0.08099 -0.14745 0.07838 -0.15 C 0.07552 -0.16481 0.07578 -0.15949 0.08697 -0.18518 C 0.0888 -0.18958 0.09205 -0.19167 0.09466 -0.19444 C 0.09987 -0.19977 0.10494 -0.20509 0.11028 -0.20972 C 0.1138 -0.21296 0.12148 -0.21736 0.12148 -0.21736 C 0.12265 -0.2169 0.12434 -0.21412 0.12487 -0.21597 C 0.12656 -0.2213 0.12526 -0.22847 0.12656 -0.23426 C 0.12864 -0.24352 0.13203 -0.25856 0.13437 -0.26505 C 0.15182 -0.31157 0.13867 -0.27431 0.14466 -0.29398 C 0.14583 -0.29768 0.14713 -0.30116 0.14817 -0.30486 C 0.14882 -0.30718 0.14934 -0.30995 0.14987 -0.3125 C 0.15026 -0.31389 0.15039 -0.31551 0.15078 -0.31713 C 0.15117 -0.31875 0.15195 -0.31991 0.15247 -0.32153 C 0.15286 -0.32315 0.15286 -0.32477 0.15338 -0.32616 C 0.15494 -0.33102 0.15716 -0.33518 0.15846 -0.34005 C 0.15963 -0.34421 0.16067 -0.34838 0.16197 -0.35231 C 0.16263 -0.3544 0.16393 -0.35625 0.16458 -0.35833 C 0.16731 -0.36782 0.16966 -0.37778 0.17226 -0.3875 C 0.17291 -0.38958 0.1733 -0.39167 0.17408 -0.39375 C 0.17487 -0.3963 0.17591 -0.39861 0.17656 -0.40139 C 0.17708 -0.40278 0.17721 -0.4044 0.17747 -0.40602 C 0.17812 -0.41088 0.17825 -0.4162 0.17916 -0.4213 L 0.18007 -0.42593 C 0.18033 -0.43866 0.18046 -0.45139 0.18099 -0.46412 C 0.18099 -0.46782 0.18151 -0.4713 0.18177 -0.47477 C 0.18242 -0.48403 0.18294 -0.49329 0.18346 -0.50255 C 0.18476 -0.52431 0.18359 -0.5125 0.18528 -0.52685 C 0.18554 -0.53403 0.18554 -0.5412 0.18606 -0.54838 C 0.18645 -0.55324 0.18802 -0.56134 0.18867 -0.5669 C 0.18932 -0.57199 0.18945 -0.57708 0.19036 -0.58218 C 0.19296 -0.59583 0.18893 -0.57431 0.19296 -0.59444 C 0.19362 -0.59745 0.19414 -0.60046 0.19466 -0.60347 C 0.19505 -0.6088 0.19518 -0.61389 0.19557 -0.61898 C 0.19583 -0.62153 0.19622 -0.62407 0.19648 -0.62662 C 0.19713 -0.63403 0.19687 -0.63843 0.19817 -0.64491 C 0.1983 -0.64606 0.19869 -0.64699 0.19908 -0.64792 L 0.20078 -0.65556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17" y="472976"/>
            <a:ext cx="8391034" cy="62851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534892"/>
      </p:ext>
    </p:extLst>
  </p:cSld>
  <p:clrMapOvr>
    <a:masterClrMapping/>
  </p:clrMapOvr>
  <p:transition spd="slow" advTm="2767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667" y="0"/>
            <a:ext cx="12034346" cy="712327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89186" y="350260"/>
            <a:ext cx="6096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4400" dirty="0" smtClean="0">
                <a:latin typeface="Bodoni MT Black" panose="02070A03080606020203" pitchFamily="18" charset="0"/>
              </a:rPr>
              <a:t>Pevné skupenstvo: Pevná látka sa vyznačuje pevným, často pravidelným usporiadaním častíc. Teleso z pevnej látky udržuje svoj tvar, aj keď nie je uzavreté do nejakého objemu.</a:t>
            </a:r>
            <a:endParaRPr lang="sk-SK" sz="4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3438525"/>
            <a:ext cx="6076950" cy="341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Obdĺžnik 3"/>
          <p:cNvSpPr/>
          <p:nvPr/>
        </p:nvSpPr>
        <p:spPr>
          <a:xfrm>
            <a:off x="828118" y="160127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57654" y="0"/>
            <a:ext cx="624314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dirty="0" smtClean="0">
                <a:latin typeface="Tempus Sans ITC" panose="04020404030D07020202" pitchFamily="82" charset="0"/>
              </a:rPr>
              <a:t>Vodná para je plynné skupenstvo vody. Vodná para môže byť vyrobená z výparníka, vriacej vody alebo zo sublimácie ľadu. Plyny môžeme mať okolo nás. Vodná para môže vzniknúť pri varení alebo pri parení mora alebo vody.</a:t>
            </a:r>
            <a:endParaRPr lang="sk-SK" sz="4400" dirty="0">
              <a:latin typeface="Tempus Sans ITC" panose="04020404030D07020202" pitchFamily="82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394" y="0"/>
            <a:ext cx="2424606" cy="3317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4829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4"/>
            <a:ext cx="12192000" cy="683740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304799" y="1176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sz="4800" dirty="0"/>
          </a:p>
        </p:txBody>
      </p:sp>
      <p:sp>
        <p:nvSpPr>
          <p:cNvPr id="3" name="Obdĺžnik 2"/>
          <p:cNvSpPr/>
          <p:nvPr/>
        </p:nvSpPr>
        <p:spPr>
          <a:xfrm>
            <a:off x="609598" y="948690"/>
            <a:ext cx="6096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4400" dirty="0" smtClean="0"/>
              <a:t>Kvapalné skupenstvo </a:t>
            </a:r>
            <a:endParaRPr lang="sk-SK" sz="4400" dirty="0"/>
          </a:p>
          <a:p>
            <a:r>
              <a:rPr lang="sk-SK" sz="3200" dirty="0"/>
              <a:t>V kvapalnom skupenstve sa na Zemi voda vyskytuje v najväčšom množstve. Bežne sa vyskytuje v podobe jazier, riek, potokov, oceánov a morí, nachádza sa v pôde aj v močiaroch. Väčšina vody sa nachádza v oceánoch v podobe slanej vody, pričom pokrýva 71% svetového povrchu.</a:t>
            </a:r>
          </a:p>
        </p:txBody>
      </p:sp>
    </p:spTree>
    <p:extLst>
      <p:ext uri="{BB962C8B-B14F-4D97-AF65-F5344CB8AC3E}">
        <p14:creationId xmlns:p14="http://schemas.microsoft.com/office/powerpoint/2010/main" val="22069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864" y="4069941"/>
            <a:ext cx="7366054" cy="27880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Stojatá voda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85000" lnSpcReduction="10000"/>
          </a:bodyPr>
          <a:lstStyle/>
          <a:p>
            <a:r>
              <a:rPr lang="sk-SK" sz="3200" dirty="0" smtClean="0"/>
              <a:t>Stojatá voda môže bit </a:t>
            </a:r>
            <a:r>
              <a:rPr lang="sk-SK" sz="3200" dirty="0" smtClean="0"/>
              <a:t>napríklad</a:t>
            </a:r>
            <a:r>
              <a:rPr lang="sk-SK" sz="3200" dirty="0" smtClean="0"/>
              <a:t>: jazero, </a:t>
            </a:r>
            <a:r>
              <a:rPr lang="sk-SK" sz="3200" dirty="0" smtClean="0"/>
              <a:t>......... </a:t>
            </a:r>
            <a:r>
              <a:rPr lang="sk-SK" sz="3200" dirty="0" smtClean="0"/>
              <a:t>V stojatom jazere </a:t>
            </a:r>
            <a:r>
              <a:rPr lang="sk-SK" sz="3200" dirty="0" smtClean="0"/>
              <a:t>žijú obojživelníky</a:t>
            </a:r>
            <a:r>
              <a:rPr lang="sk-SK" sz="3200" dirty="0" smtClean="0"/>
              <a:t>, ryby, </a:t>
            </a:r>
            <a:r>
              <a:rPr lang="sk-SK" sz="3200" dirty="0" smtClean="0"/>
              <a:t>planktóny....... </a:t>
            </a:r>
            <a:r>
              <a:rPr lang="sk-SK" sz="3200" dirty="0" smtClean="0"/>
              <a:t>Zaujímavým </a:t>
            </a:r>
            <a:r>
              <a:rPr lang="sk-SK" sz="3200" dirty="0"/>
              <a:t>a stále vzácnejším typom stojatých vôd sú rašeliniská. Sú to miesta, na ktorých sa hromadí rastlinná hmota a z nej sa tvorí rašelina. 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Rašelina je tmavohnedé až čierne rezíduum, ktoré vzniká pri rozklade a rozpade machov, trávnatých rastlín a stromov vo vlhkom a močiarnom prostredí</a:t>
            </a:r>
          </a:p>
        </p:txBody>
      </p:sp>
    </p:spTree>
    <p:extLst>
      <p:ext uri="{BB962C8B-B14F-4D97-AF65-F5344CB8AC3E}">
        <p14:creationId xmlns:p14="http://schemas.microsoft.com/office/powerpoint/2010/main" val="1804756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272816"/>
            <a:ext cx="10061986" cy="7550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Tečúca </a:t>
            </a:r>
            <a:r>
              <a:rPr lang="sk-SK" dirty="0" smtClean="0"/>
              <a:t>voda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085626" y="179409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Tečúca </a:t>
            </a:r>
            <a:r>
              <a:rPr lang="sk-SK" sz="2400" dirty="0" smtClean="0"/>
              <a:t>voda môže </a:t>
            </a:r>
            <a:r>
              <a:rPr lang="sk-SK" sz="2400" dirty="0" smtClean="0"/>
              <a:t>biť: rieka</a:t>
            </a:r>
            <a:r>
              <a:rPr lang="sk-SK" sz="2400" dirty="0" smtClean="0"/>
              <a:t>, more</a:t>
            </a:r>
            <a:r>
              <a:rPr lang="sk-SK" sz="2400" dirty="0" smtClean="0"/>
              <a:t>, potok, bystrinka</a:t>
            </a:r>
            <a:r>
              <a:rPr lang="sk-SK" sz="2400" dirty="0" smtClean="0"/>
              <a:t>.</a:t>
            </a:r>
          </a:p>
          <a:p>
            <a:pPr marL="0" indent="0">
              <a:buNone/>
            </a:pPr>
            <a:r>
              <a:rPr lang="sk-SK" sz="2400" dirty="0" smtClean="0"/>
              <a:t>V </a:t>
            </a:r>
            <a:r>
              <a:rPr lang="sk-SK" sz="2400" dirty="0" smtClean="0"/>
              <a:t>tečúcej </a:t>
            </a:r>
            <a:r>
              <a:rPr lang="sk-SK" sz="2400" dirty="0" smtClean="0"/>
              <a:t>vode môžu </a:t>
            </a:r>
            <a:r>
              <a:rPr lang="sk-SK" sz="2400" dirty="0" smtClean="0"/>
              <a:t>žiť: ryby,......,planktóny</a:t>
            </a:r>
            <a:r>
              <a:rPr lang="sk-SK" sz="2400" dirty="0" smtClean="0"/>
              <a:t>,</a:t>
            </a:r>
            <a:endParaRPr lang="sk-SK" sz="2400" dirty="0"/>
          </a:p>
        </p:txBody>
      </p:sp>
      <p:sp>
        <p:nvSpPr>
          <p:cNvPr id="7" name="Obdĺžnik 6"/>
          <p:cNvSpPr/>
          <p:nvPr/>
        </p:nvSpPr>
        <p:spPr>
          <a:xfrm>
            <a:off x="1085626" y="350236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/>
              <a:t>Je najrozšírenejšou látkou na povrchu Zeme. Je podstatnou zložkou biosféry a má popri pôde prvoradý význam pre zabezpečenie výživy ľudstva. Tvorí 70% ľudského tela a je nevyhnutná pre rastliny a živočíchy</a:t>
            </a:r>
            <a:r>
              <a:rPr lang="sk-SK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2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1.66667E-6 0.00023 C 0.03229 0.00393 0.0306 0.00254 0.06797 0.01435 C 0.07735 0.01736 0.08672 0.02176 0.0961 0.02523 C 0.14544 0.04305 0.14193 0.03657 0.20729 0.07083 C 0.23438 0.08495 0.26198 0.09583 0.28854 0.11296 C 0.31927 0.13287 0.33229 0.14027 0.36172 0.16319 C 0.38164 0.1787 0.40143 0.19606 0.41992 0.21666 C 0.43203 0.23009 0.4444 0.24282 0.45521 0.25902 C 0.46016 0.2662 0.46862 0.27777 0.47292 0.28727 C 0.47656 0.29537 0.47774 0.30139 0.47995 0.31064 C 0.47878 0.32176 0.47839 0.3331 0.47643 0.34375 C 0.47526 0.35 0.46459 0.36389 0.46315 0.36551 C 0.46016 0.36921 0.45664 0.37152 0.45352 0.375 C 0.43594 0.39467 0.44688 0.38773 0.42344 0.40486 C 0.40886 0.41551 0.3944 0.42662 0.37943 0.43472 C 0.35065 0.45023 0.34896 0.45185 0.3194 0.46435 C 0.29935 0.47291 0.26628 0.48588 0.2461 0.4912 C 0.21185 0.5 0.19844 0.49953 0.16406 0.50208 L 0.07227 0.50046 C 0.0543 0.49861 0.00469 0.48032 -0.01419 0.47384 C -0.04062 0.45509 -0.06758 0.43842 -0.09349 0.41736 C -0.1013 0.41111 -0.10911 0.40347 -0.11471 0.39236 C -0.12721 0.36736 -0.13646 0.33796 -0.14739 0.31064 C -0.14909 0.30069 -0.15286 0.29143 -0.1526 0.28102 C -0.15169 0.24444 -0.14818 0.20833 -0.14388 0.17268 C -0.14193 0.1574 -0.13828 0.14259 -0.13411 0.1287 C -0.12161 0.08634 -0.10963 0.06064 -0.09179 0.02523 C -0.08268 0.00694 -0.07422 -0.01273 -0.06354 -0.02801 C -0.03997 -0.0625 -0.01666 -0.09908 0.01055 -0.12385 C 0.04727 -0.15695 0.06498 -0.1757 0.10404 -0.2007 C 0.12969 -0.21713 0.18438 -0.24352 0.21081 -0.25232 C 0.24909 -0.26505 0.27904 -0.26667 0.31758 -0.2713 C 0.35052 -0.26968 0.3836 -0.27061 0.41641 -0.26644 C 0.43464 -0.26436 0.47969 -0.24723 0.49675 -0.23357 C 0.51459 -0.21922 0.53138 -0.2007 0.54792 -0.18172 C 0.55326 -0.17547 0.55729 -0.16621 0.56198 -0.15834 C 0.56667 -0.14098 0.57266 -0.12477 0.57617 -0.10648 C 0.57774 -0.09815 0.57761 -0.08866 0.57696 -0.07986 C 0.5724 -0.00463 0.5681 0.01828 0.54349 0.08796 C 0.5224 0.14768 0.50352 0.20694 0.4711 0.25277 C 0.45443 0.27639 0.41745 0.33078 0.39883 0.34838 C 0.34974 0.3949 0.30977 0.42847 0.25755 0.45023 C 0.21524 0.46805 0.19844 0.46689 0.15521 0.47222 C 0.09805 0.46134 0.03112 0.46875 -0.02474 0.42523 C -0.03359 0.41828 -0.04206 0.40949 -0.05026 0.40023 C -0.0694 0.37847 -0.06914 0.37615 -0.08294 0.35 C -0.08646 0.32963 -0.09206 0.30995 -0.09349 0.28865 C -0.09583 0.25694 -0.09206 0.21412 -0.08476 0.18356 C -0.07448 0.14097 -0.04974 0.08865 -0.03528 0.0581 C -0.01432 0.01412 0.01914 -0.02963 0.04675 -0.05162 C 0.05847 -0.06111 0.07005 -0.07153 0.08203 -0.07986 C 0.0944 -0.08843 0.10716 -0.09514 0.11992 -0.10186 C 0.13255 -0.10834 0.14505 -0.11482 0.15794 -0.11898 C 0.18321 -0.12732 0.21081 -0.12801 0.23646 -0.1301 C 0.32591 -0.12246 0.29453 -0.13611 0.37578 -0.08936 C 0.38867 -0.08195 0.40573 -0.07084 0.41732 -0.05625 C 0.42643 -0.04491 0.42865 -0.03704 0.4349 -0.02176 C 0.43893 -0.0007 0.4418 0.01088 0.44115 0.03611 C 0.44089 0.04398 0.43841 0.05092 0.43672 0.0581 C 0.43451 0.06782 0.43255 0.07754 0.42969 0.08634 C 0.4237 0.10532 0.40899 0.13981 0.40143 0.15532 C 0.3819 0.19514 0.35456 0.2375 0.33086 0.26365 C 0.31992 0.27569 0.31003 0.2912 0.29818 0.29977 C 0.25781 0.32847 0.21641 0.35301 0.17461 0.375 C 0.16185 0.38171 0.14831 0.38449 0.13503 0.38611 C 0.10326 0.38958 0.07149 0.38912 0.03972 0.39074 C 0.02852 0.38912 0.01706 0.39097 0.00612 0.38611 C -0.02174 0.37314 -0.04909 0.35648 -0.07591 0.3375 C -0.08515 0.33078 -0.09336 0.31944 -0.10143 0.30926 C -0.11601 0.29074 -0.12877 0.2699 -0.13854 0.24328 C -0.14987 0.2125 -0.1513 0.19467 -0.15703 0.16018 C -0.1582 0.1449 -0.16015 0.12986 -0.16054 0.11458 C -0.16133 0.0868 -0.15937 0.04166 -0.15534 0.01435 C -0.14844 -0.03079 -0.13945 -0.05973 -0.12617 -0.10023 C -0.12005 -0.11898 -0.11354 -0.13727 -0.10677 -0.1551 C -0.08854 -0.20301 -0.08073 -0.22315 -0.0556 -0.26019 C -0.03594 -0.28936 -0.01823 -0.32523 0.00521 -0.34306 C 0.02383 -0.35764 0.07526 -0.40371 0.10326 -0.41065 C 0.12331 -0.41551 0.14375 -0.41482 0.16406 -0.4169 C 0.19727 -0.40741 0.1961 -0.41042 0.22761 -0.39028 C 0.23776 -0.38357 0.24844 -0.37824 0.25755 -0.36829 C 0.27448 -0.34977 0.31354 -0.29861 0.33086 -0.26505 C 0.34974 -0.22848 0.35768 -0.1926 0.37149 -0.14723 C 0.37617 -0.11343 0.3819 -0.08172 0.37943 -0.04537 C 0.37669 -0.00787 0.36966 0.01389 0.35821 0.04097 C 0.34466 0.07268 0.33477 0.08912 0.31498 0.1162 C 0.30755 0.12639 0.29974 0.13611 0.29115 0.14282 C 0.26836 0.16111 0.24518 0.17777 0.22149 0.19143 C 0.21094 0.19768 0.19987 0.20069 0.1888 0.20254 C 0.16003 0.2074 0.13112 0.20879 0.10235 0.2118 C 0.06472 0.20463 0.02682 0.19977 -0.01054 0.19004 C -0.03021 0.18495 -0.06484 0.16435 -0.08294 0.14907 C -0.12982 0.10949 -0.14323 0.09768 -0.17916 0.03935 C -0.18385 0.03148 -0.18815 0.02268 -0.19153 0.01273 C -0.19648 -0.00209 -0.19974 -0.01875 -0.20364 -0.03426 C -0.20456 -0.04121 -0.2069 -0.04792 -0.20638 -0.05486 C -0.20469 -0.07709 -0.20208 -0.09954 -0.19765 -0.12061 C -0.19401 -0.13704 -0.1789 -0.16019 -0.17122 -0.16922 C -0.13971 -0.20625 -0.12786 -0.2213 -0.0944 -0.2382 C -0.07109 -0.25 -0.04791 -0.26436 -0.02383 -0.26968 C 0.01654 -0.27848 0.05729 -0.27709 0.09792 -0.28056 C 0.13906 -0.27732 0.13294 -0.28125 0.17201 -0.26505 C 0.18815 -0.25811 0.22682 -0.24375 0.24701 -0.2257 C 0.25117 -0.22199 0.25508 -0.21736 0.25847 -0.21158 C 0.26315 -0.20371 0.26667 -0.19375 0.27084 -0.18496 C 0.27175 -0.18033 0.27461 -0.17547 0.27344 -0.17084 C 0.24792 -0.06968 0.24727 -0.03635 0.21003 0.01273 C 0.19024 0.03865 0.17123 0.06643 0.15 0.08796 C 0.12175 0.11666 0.08438 0.14074 0.05209 0.15694 C 0.04128 0.1625 0.03047 0.16805 0.0194 0.17106 C -0.00286 0.17708 -0.02526 0.17939 -0.04765 0.18356 C -0.07851 0.17893 -0.10963 0.17731 -0.14036 0.16944 C -0.14948 0.16713 -0.16679 0.15393 -0.16679 0.15393 C -0.15859 0.17824 -0.17135 0.13981 -0.16054 0.1743 C -0.15898 0.17963 -0.15703 0.18472 -0.15534 0.19004 C -0.1526 0.19884 -0.15039 0.2081 -0.14739 0.21666 C -0.12864 0.26782 -0.11107 0.32037 -0.08997 0.36875 C -0.05495 0.44953 -0.02956 0.51157 0.01589 0.5868 C 0.10847 0.74027 0.11406 0.74282 0.18789 0.82847 C 0.23555 0.82407 0.28334 0.82477 0.33086 0.81574 C 0.33477 0.81504 0.33711 0.80648 0.3388 0.80023 C 0.34714 0.76805 0.3543 0.73472 0.36081 0.70139 C 0.36354 0.68773 0.36406 0.67291 0.36615 0.65902 C 0.37357 0.6081 0.38073 0.55717 0.38906 0.50671 C 0.41224 0.3662 0.40143 0.43935 0.42084 0.28727 C 0.42227 0.25069 0.42474 0.21412 0.42526 0.17731 C 0.42526 0.17245 0.42396 0.16759 0.42266 0.16319 C 0.42005 0.15555 0.41771 0.14699 0.4138 0.1412 C 0.41029 0.13611 0.4056 0.13495 0.40143 0.13194 C 0.39167 0.13356 0.38177 0.13217 0.37227 0.13657 C 0.3612 0.14166 0.35078 0.15092 0.3405 0.16018 C 0.3069 0.19097 0.26771 0.23032 0.23815 0.27453 C 0.22826 0.28958 0.21992 0.3081 0.21081 0.32477 C 0.20521 0.34629 0.19531 0.36574 0.19414 0.38912 C 0.1931 0.40648 0.19961 0.42291 0.20469 0.43773 C 0.20716 0.44514 0.21159 0.45069 0.21615 0.45347 C 0.23477 0.46504 0.25443 0.47129 0.27344 0.48009 C 0.33789 0.47176 0.3569 0.48449 0.40938 0.43148 C 0.42344 0.41736 0.43464 0.39583 0.44727 0.37824 C 0.45352 0.3537 0.46537 0.33125 0.46589 0.30439 C 0.46667 0.25139 0.45834 0.19884 0.45078 0.14768 C 0.44831 0.13009 0.44193 0.11504 0.43581 0.10046 C 0.41979 0.0625 0.40469 0.02222 0.38464 -0.00926 C 0.36875 -0.03449 0.32813 -0.09422 0.29557 -0.10486 C 0.29115 -0.10648 0.28672 -0.10602 0.28229 -0.10648 C 0.27201 -0.09977 0.26094 -0.09607 0.25143 -0.08611 C 0.24688 -0.08148 0.24414 -0.07246 0.24167 -0.06412 C 0.23555 -0.04236 0.23112 -0.01922 0.22578 0.00324 C 0.22344 0.03402 0.21758 0.06481 0.21875 0.09583 C 0.22084 0.14838 0.22487 0.20208 0.23555 0.25115 C 0.24961 0.31551 0.29167 0.38125 0.32735 0.40486 C 0.35834 0.42546 0.39206 0.42986 0.42435 0.44259 C 0.43412 0.44189 0.44401 0.44421 0.45352 0.44097 C 0.49076 0.42777 0.49154 0.42384 0.51615 0.39861 C 0.52617 0.36875 0.53815 0.34074 0.5461 0.30926 C 0.54922 0.29722 0.54948 0.2831 0.54883 0.2699 C 0.54336 0.16389 0.54701 0.13611 0.51966 0.06435 C 0.5155 0.05347 0.51016 0.04375 0.50469 0.03472 C 0.49948 0.02615 0.4836 0.02338 0.47995 0.02199 C 0.46992 0.02731 0.45964 0.03125 0.45 0.03773 C 0.44492 0.0412 0.44011 0.04606 0.43581 0.05185 C 0.41328 0.08264 0.39115 0.11458 0.36966 0.14768 C 0.36354 0.15694 0.35703 0.16643 0.35287 0.17893 C 0.33893 0.22129 0.32826 0.26689 0.31589 0.31064 C 0.3211 0.33055 0.32279 0.35509 0.33177 0.37037 C 0.34297 0.38935 0.35873 0.39791 0.37318 0.40787 C 0.39857 0.42546 0.45886 0.42893 0.47552 0.43148 C 0.52344 0.42546 0.60104 0.43912 0.65196 0.38912 C 0.65768 0.38356 0.66081 0.37245 0.66524 0.36412 C 0.66576 0.3537 0.66823 0.34282 0.66706 0.33264 C 0.6638 0.30764 0.65117 0.28865 0.63959 0.27615 C 0.63334 0.26944 0.62656 0.26365 0.6194 0.26041 C 0.61159 0.25717 0.60352 0.25833 0.59557 0.2574 C 0.58203 0.26736 0.56797 0.275 0.55495 0.28727 C 0.54974 0.29189 0.54531 0.2993 0.54167 0.30764 C 0.52604 0.34352 0.5112 0.38055 0.49766 0.41898 C 0.49401 0.42893 0.49245 0.44074 0.4905 0.45185 C 0.48451 0.4868 0.4793 0.52199 0.47383 0.55694 C 0.48047 0.60671 0.47175 0.62338 0.49492 0.63078 C 0.50078 0.63264 0.50677 0.63171 0.51263 0.63217 C 0.52084 0.62801 0.52917 0.62477 0.53724 0.61967 C 0.55287 0.61018 0.57722 0.58379 0.58672 0.56805 C 0.6013 0.54352 0.61263 0.51365 0.62552 0.48634 C 0.62995 0.46643 0.63503 0.44722 0.6388 0.42685 C 0.64258 0.40578 0.63946 0.35764 0.63789 0.34514 C 0.63672 0.33588 0.63281 0.32824 0.62995 0.32014 C 0.62891 0.31736 0.62813 0.31342 0.62643 0.31227 C 0.61823 0.30648 0.60938 0.30393 0.60078 0.29977 C 0.59232 0.30602 0.58255 0.30856 0.57526 0.31852 C 0.5543 0.34699 0.53581 0.3787 0.52318 0.41898 C 0.51784 0.43588 0.51315 0.45347 0.50821 0.4706 C 0.50495 0.50324 0.50104 0.53541 0.49844 0.56805 C 0.49805 0.57361 0.49818 0.57986 0.49935 0.58518 C 0.50182 0.59629 0.50365 0.60949 0.50912 0.61666 C 0.51654 0.62662 0.52669 0.62801 0.53555 0.63379 C 0.54753 0.63009 0.56029 0.63055 0.57175 0.62291 C 0.58216 0.61574 0.59115 0.60231 0.6 0.58981 C 0.60977 0.57615 0.61888 0.56088 0.62735 0.54444 C 0.63867 0.52222 0.65169 0.46852 0.65729 0.44884 C 0.66198 0.41527 0.66745 0.38217 0.67136 0.34838 C 0.6724 0.33958 0.67279 0.33055 0.67227 0.32176 C 0.67188 0.31504 0.67487 0.24444 0.65821 0.23217 C 0.6543 0.22939 0.65 0.23009 0.64584 0.22916 C 0.63998 0.23171 0.63373 0.23264 0.62813 0.23703 C 0.61641 0.24606 0.60508 0.25926 0.59636 0.27615 C 0.55729 0.35277 0.56589 0.33148 0.54792 0.38125 C 0.54675 0.39514 0.5444 0.39907 0.55847 0.39699 C 0.56198 0.39652 0.56511 0.39213 0.56823 0.38912 C 0.57591 0.38171 0.58412 0.37523 0.59115 0.36551 C 0.63633 0.30277 0.65651 0.26782 0.68906 0.18356 C 0.70339 0.14652 0.70664 0.11713 0.7138 0.07546 C 0.71693 0.03264 0.71862 0.02754 0.70847 -0.03287 C 0.70703 -0.04167 0.70209 -0.04769 0.69792 -0.05324 C 0.68776 -0.0669 0.68646 -0.06621 0.67761 -0.06898 C 0.67461 -0.06736 0.67149 -0.0669 0.66875 -0.06412 C 0.66511 -0.06042 0.66198 -0.05556 0.65912 -0.05 C 0.65521 -0.04283 0.65222 -0.03357 0.64935 -0.025 C 0.65651 -0.02338 0.66328 -0.02084 0.67057 -0.02662 C 0.67513 -0.0301 0.67813 -0.03797 0.68203 -0.04375 C 0.68464 -0.05278 0.68802 -0.06088 0.68998 -0.07037 C 0.69427 -0.09236 0.69531 -0.1125 0.69701 -0.13473 C 0.69271 -0.24561 0.69948 -0.24885 0.66875 -0.3463 C 0.65847 -0.37894 0.65235 -0.38773 0.63698 -0.39954 C 0.63594 -0.40047 0.63464 -0.4007 0.63347 -0.40116 C 0.63086 -0.4007 0.62787 -0.40186 0.62552 -0.39954 C 0.61862 -0.39306 0.61367 -0.37871 0.61055 -0.36667 C 0.60899 -0.36065 0.60821 -0.35417 0.60703 -0.34792 C 0.60873 -0.33681 0.60873 -0.32477 0.61224 -0.31505 C 0.61315 -0.31297 0.62709 -0.31065 0.62813 -0.31042 C 0.63138 -0.3125 0.63815 -0.31065 0.63789 -0.31667 C 0.6375 -0.32338 0.62487 -0.32894 0.6211 -0.33056 C 0.60469 -0.32709 0.58711 -0.33056 0.57175 -0.31991 C 0.55781 -0.31019 0.54753 -0.28889 0.53646 -0.2713 C 0.52031 -0.24561 0.50248 -0.20764 0.49323 -0.17246 C 0.4862 -0.1463 0.48203 -0.11806 0.47643 -0.09074 C 0.47969 -0.07986 0.48073 -0.06574 0.48607 -0.05787 C 0.4931 -0.04769 0.51576 -0.06505 0.51966 -0.06736 C 0.54505 -0.09676 0.56354 -0.11204 0.58229 -0.15348 C 0.58854 -0.16736 0.59232 -0.1838 0.59727 -0.19908 C 0.60143 -0.22755 0.60729 -0.2507 0.60261 -0.28056 C 0.60065 -0.29329 0.59597 -0.30394 0.59206 -0.31505 C 0.58138 -0.34514 0.56289 -0.35625 0.5444 -0.3713 C 0.54037 -0.37477 0.53555 -0.37338 0.53112 -0.37454 C 0.50938 -0.36922 0.48698 -0.36922 0.46589 -0.3588 C 0.45156 -0.35186 0.4388 -0.33658 0.42617 -0.32292 C 0.40847 -0.30348 0.38216 -0.26783 0.36966 -0.23519 C 0.36419 -0.22084 0.36146 -0.20371 0.35729 -0.1882 C 0.35755 -0.18172 0.35638 -0.17477 0.35821 -0.16922 C 0.36524 -0.14838 0.38685 -0.15463 0.39518 -0.15348 C 0.40534 -0.15949 0.42188 -0.16922 0.42878 -0.17547 C 0.43373 -0.1801 0.43763 -0.1882 0.44206 -0.19445 C 0.44466 -0.20232 0.44896 -0.20903 0.45 -0.21783 C 0.45182 -0.23449 0.44427 -0.24908 0.43763 -0.25718 C 0.43307 -0.26273 0.42774 -0.26598 0.42266 -0.26968 C 0.40547 -0.28195 0.3862 -0.29283 0.36784 -0.2963 C 0.35065 -0.29954 0.33321 -0.29838 0.31589 -0.29954 C 0.30495 -0.29885 0.29388 -0.30116 0.28321 -0.29792 C 0.27305 -0.29491 0.26354 -0.28773 0.25404 -0.28056 C 0.23906 -0.26945 0.22696 -0.25533 0.21615 -0.23357 C 0.20781 -0.2169 0.20521 -0.20394 0.20026 -0.18496 C 0.20052 -0.18033 0.19857 -0.17223 0.20117 -0.17084 C 0.21211 -0.16482 0.22943 -0.16621 0.24089 -0.17547 C 0.2655 -0.19584 0.29128 -0.21806 0.30964 -0.25556 C 0.32071 -0.27801 0.32787 -0.30579 0.33698 -0.33056 C 0.33763 -0.34468 0.34102 -0.35926 0.3388 -0.37292 C 0.33542 -0.39329 0.32826 -0.41111 0.3211 -0.42778 C 0.3181 -0.43496 0.31341 -0.43982 0.30873 -0.44352 C 0.29271 -0.45625 0.27643 -0.46922 0.25938 -0.47639 C 0.24557 -0.48241 0.23112 -0.48056 0.21706 -0.48287 C 0.18737 -0.47593 0.15703 -0.47431 0.12787 -0.46227 C 0.10664 -0.45371 0.05886 -0.40533 0.04063 -0.38542 C 0.02761 -0.37153 0.01498 -0.35695 0.00261 -0.34167 C -0.01784 -0.31598 -0.03333 -0.2963 -0.04765 -0.26019 C -0.05208 -0.24908 -0.05469 -0.23611 -0.0582 -0.22408 C -0.05937 -0.21273 -0.06315 -0.20116 -0.06185 -0.18959 C -0.05625 -0.14167 -0.04297 -0.12523 -0.01849 -0.10648 C 0.0224 -0.07523 0.03932 -0.0794 0.08464 -0.07199 C 0.09675 -0.0757 0.11016 -0.07269 0.12084 -0.08311 C 0.13321 -0.09491 0.11654 -0.12986 0.1138 -0.13473 C 0.09974 -0.15903 0.06732 -0.18982 0.05287 -0.20232 C 0.01432 -0.23519 -0.01693 -0.2551 -0.05911 -0.2713 C -0.08568 -0.28125 -0.11263 -0.28681 -0.13945 -0.29468 C -0.15911 -0.29167 -0.17916 -0.29236 -0.19857 -0.28542 C -0.20846 -0.28172 -0.21797 -0.27315 -0.22669 -0.26343 C -0.25338 -0.23357 -0.2625 -0.19931 -0.27695 -0.14723 C -0.28164 -0.13033 -0.28398 -0.11181 -0.2875 -0.09398 C -0.28854 -0.07917 -0.29805 -0.02153 -0.28581 -0.00139 C -0.27825 0.01088 -0.26823 0.01805 -0.25846 0.02361 C -0.25052 0.02824 -0.24193 0.02685 -0.23372 0.02847 C -0.19166 0.01435 -0.18828 0.02523 -0.15885 -0.02338 C -0.15677 -0.02686 -0.14401 -0.06505 -0.14206 -0.07199 C -0.14114 -0.07547 -0.13867 -0.08056 -0.14036 -0.08311 C -0.14232 -0.08611 -0.14557 -0.08195 -0.14831 -0.08148 C -0.15469 -0.07523 -0.16133 -0.06945 -0.16771 -0.0625 C -0.17291 -0.05695 -0.17786 -0.0507 -0.18268 -0.04375 C -0.20807 -0.00718 -0.2362 0.02453 -0.25846 0.06759 C -0.2681 0.08634 -0.27851 0.10416 -0.2875 0.12407 C -0.29479 0.14027 -0.30052 0.15856 -0.3069 0.17592 C -0.30976 0.1912 -0.31875 0.22615 -0.31575 0.24629 C -0.31432 0.25648 -0.31224 0.26898 -0.3069 0.27314 C -0.25547 0.31134 -0.22825 0.30324 -0.17474 0.30439 C -0.09713 0.28564 -0.09479 0.29444 -0.01679 0.23078 C -0.00781 0.22338 -0.00143 0.20879 0.00612 0.19768 C 0.01758 0.15717 0.02292 0.16018 0.01498 0.11944 C 0.01432 0.1162 0.01198 0.11527 0.01055 0.11296 C 0.00026 0.11458 -0.01041 0.1125 -0.02031 0.11782 C -0.03021 0.12314 -0.03919 0.13379 -0.04765 0.14444 C -0.06406 0.16504 -0.09284 0.21227 -0.10325 0.24328 C -0.11341 0.27338 -0.11966 0.30717 -0.12799 0.33889 C -0.12877 0.35717 -0.13203 0.37569 -0.1306 0.39375 C -0.12747 0.43449 -0.11393 0.48287 -0.0944 0.50671 C -0.07929 0.52546 -0.06172 0.53796 -0.04414 0.54768 C -0.03372 0.55324 -0.02239 0.55069 -0.01146 0.55231 C 0.00729 0.54606 0.01524 0.55046 0.02735 0.52245 C 0.03125 0.51342 0.03268 0.50162 0.03529 0.4912 C 0.03412 0.47338 0.03555 0.45439 0.03177 0.43773 C 0.02682 0.41597 0.00742 0.39398 -0.00443 0.3875 C -0.0112 0.38402 -0.01849 0.38541 -0.02565 0.38449 C -0.03242 0.38865 -0.03984 0.39027 -0.04596 0.39699 C -0.08268 0.43703 -0.07096 0.45162 -0.08034 0.53981 C -0.07383 0.55324 -0.06901 0.57014 -0.06094 0.58055 C -0.03528 0.61365 0.01198 0.64213 0.04141 0.64953 C 0.07591 0.6581 0.11081 0.65694 0.14557 0.66041 C 0.20052 0.65301 0.22149 0.65856 0.27175 0.62129 C 0.28399 0.61227 0.29414 0.59629 0.30521 0.58356 C 0.30912 0.57106 0.31628 0.56018 0.31667 0.54606 C 0.31719 0.53009 0.31367 0.51273 0.30794 0.50046 C 0.29883 0.48125 0.27097 0.48541 0.2612 0.48472 C 0.22722 0.50416 0.21276 0.50115 0.1905 0.54282 C 0.18633 0.55092 0.18412 0.5618 0.18086 0.57106 C 0.18112 0.57731 0.17891 0.58611 0.18177 0.58981 C 0.20768 0.62569 0.24636 0.60416 0.27344 0.60092 C 0.30222 0.5831 0.30469 0.58379 0.3388 0.53981 C 0.34766 0.52824 0.35091 0.50787 0.35469 0.4912 C 0.3586 0.50532 0.35391 0.48773 0.35912 0.50995 C 0.35964 0.51203 0.36029 0.51412 0.36081 0.5162 C 0.36055 0.52083 0.35899 0.52592 0.3599 0.53032 C 0.36055 0.53287 0.36289 0.53217 0.36432 0.53194 C 0.36654 0.53148 0.36849 0.52986 0.37057 0.5287 C 0.37266 0.52569 0.37474 0.52268 0.37669 0.51944 C 0.37748 0.51805 0.37852 0.51458 0.37852 0.51458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72584" y="806823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Pitná voda</a:t>
            </a:r>
            <a:r>
              <a:rPr lang="sk-SK" sz="3200" dirty="0" smtClean="0"/>
              <a:t> </a:t>
            </a:r>
            <a:r>
              <a:rPr lang="sk-SK" sz="3200" dirty="0" smtClean="0"/>
              <a:t>alebo nepitná sa </a:t>
            </a:r>
            <a:r>
              <a:rPr lang="sk-SK" sz="3200" dirty="0" smtClean="0"/>
              <a:t>môže </a:t>
            </a:r>
            <a:r>
              <a:rPr lang="sk-SK" sz="3200" dirty="0" smtClean="0"/>
              <a:t>deliť</a:t>
            </a:r>
            <a:endParaRPr lang="sk-SK" sz="3200" dirty="0"/>
          </a:p>
        </p:txBody>
      </p:sp>
      <p:sp>
        <p:nvSpPr>
          <p:cNvPr id="3" name="BlokTextu 2"/>
          <p:cNvSpPr txBox="1"/>
          <p:nvPr/>
        </p:nvSpPr>
        <p:spPr>
          <a:xfrm>
            <a:off x="1172584" y="1882588"/>
            <a:ext cx="4260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Pitná voda je </a:t>
            </a:r>
            <a:r>
              <a:rPr lang="sk-SK" sz="3200" dirty="0" smtClean="0"/>
              <a:t>napríklad </a:t>
            </a:r>
            <a:r>
              <a:rPr lang="sk-SK" sz="3200" dirty="0" smtClean="0"/>
              <a:t>minerálka</a:t>
            </a:r>
            <a:endParaRPr lang="sk-SK" sz="3200" dirty="0"/>
          </a:p>
        </p:txBody>
      </p:sp>
      <p:sp>
        <p:nvSpPr>
          <p:cNvPr id="4" name="BlokTextu 3"/>
          <p:cNvSpPr txBox="1"/>
          <p:nvPr/>
        </p:nvSpPr>
        <p:spPr>
          <a:xfrm>
            <a:off x="7218381" y="1882588"/>
            <a:ext cx="3463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Nepitná voda je napr</a:t>
            </a:r>
            <a:r>
              <a:rPr lang="sk-SK" sz="2800" dirty="0" smtClean="0"/>
              <a:t>. odpadová </a:t>
            </a:r>
            <a:r>
              <a:rPr lang="sk-SK" sz="2800" dirty="0" smtClean="0"/>
              <a:t>voda</a:t>
            </a:r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25" y="3391945"/>
            <a:ext cx="4211395" cy="28075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2" y="3391945"/>
            <a:ext cx="4682771" cy="3113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58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61 -0.26412 L -0.39961 -0.26412 L -0.37461 -0.23195 C -0.37253 -0.22917 -0.36185 -0.21528 -0.35743 -0.21065 C -0.35586 -0.2088 -0.33516 -0.18588 -0.32982 -0.18287 L -0.32123 -0.17848 C -0.31641 -0.1757 -0.31993 -0.17709 -0.3125 -0.17385 C -0.31107 -0.17315 -0.30964 -0.17292 -0.30821 -0.17223 C -0.30678 -0.17153 -0.30547 -0.16991 -0.30391 -0.16922 C -0.30144 -0.16783 -0.2987 -0.16713 -0.29623 -0.16621 C -0.28633 -0.16204 -0.29948 -0.16598 -0.27722 -0.15996 C -0.25547 -0.15417 -0.26576 -0.15602 -0.24623 -0.15394 C -0.24532 -0.15325 -0.24441 -0.15278 -0.24362 -0.15232 C -0.24154 -0.15116 -0.23946 -0.1507 -0.2375 -0.14931 C -0.22084 -0.13774 -0.23529 -0.14422 -0.21433 -0.13241 C -0.19284 -0.12037 -0.19753 -0.12524 -0.17553 -0.11551 C -0.17175 -0.11389 -0.1681 -0.11112 -0.16433 -0.1095 C -0.16146 -0.10811 -0.15847 -0.10741 -0.1556 -0.10625 C -0.12162 -0.0926 -0.13685 -0.09653 -0.11941 -0.0926 C -0.11745 -0.09144 -0.1155 -0.09028 -0.11342 -0.08959 C -0.07735 -0.07709 -0.08451 -0.07917 -0.05912 -0.07408 C -0.05248 -0.07477 -0.04571 -0.07292 -0.03933 -0.0757 C -0.0379 -0.07639 -0.03829 -0.08079 -0.03842 -0.08334 C -0.03881 -0.08912 -0.0392 -0.09537 -0.04102 -0.10024 C -0.04623 -0.11505 -0.05248 -0.12871 -0.05912 -0.14167 C -0.06146 -0.1463 -0.06498 -0.14838 -0.06771 -0.15232 C -0.0711 -0.15718 -0.0737 -0.16343 -0.07722 -0.1676 C -0.08868 -0.18149 -0.0974 -0.18982 -0.11081 -0.19375 C -0.11628 -0.19514 -0.12175 -0.19468 -0.12722 -0.19514 C -0.15026 -0.17477 -0.14623 -0.1794 -0.1806 -0.12778 C -0.1961 -0.10463 -0.21055 -0.07987 -0.22461 -0.05417 C -0.23243 -0.04005 -0.23946 -0.02408 -0.24623 -0.00834 C -0.25183 0.00509 -0.26172 0.0331 -0.26172 0.0331 C -0.26198 0.03564 -0.26316 0.03842 -0.2625 0.04074 C -0.26185 0.04421 -0.26029 0.04768 -0.25821 0.04838 C -0.24688 0.05254 -0.23529 0.05254 -0.2237 0.05463 C -0.19909 0.05347 -0.17435 0.05416 -0.14961 0.05162 C -0.12253 0.04861 -0.06368 0.02013 -0.04883 0.01157 C -0.03894 0.00601 -0.03034 -0.00463 -0.02123 -0.01297 C -0.01745 -0.02061 -0.01081 -0.0257 -0.01003 -0.03588 C -0.00834 -0.05579 -0.01185 -0.07593 -0.01433 -0.09561 C -0.01485 -0.1 -0.01706 -0.10301 -0.01862 -0.10625 C -0.02474 -0.12014 -0.03125 -0.13149 -0.04102 -0.13843 C -0.04727 -0.14306 -0.05417 -0.1426 -0.06081 -0.14468 C -0.06862 -0.14422 -0.07696 -0.14862 -0.08412 -0.14306 C -0.10144 -0.1294 -0.12357 -0.09977 -0.13581 -0.06945 C -0.14154 -0.05533 -0.14623 -0.03982 -0.15131 -0.025 C -0.15222 -0.01806 -0.1543 -0.01088 -0.15391 -0.00371 C -0.15261 0.0243 -0.15378 0.04305 -0.14193 0.05601 C -0.13894 0.05925 -0.13581 0.06226 -0.13243 0.06388 C -0.12761 0.06597 -0.12266 0.06574 -0.11771 0.06689 C -0.11198 0.06643 -0.10599 0.06828 -0.10053 0.06527 C -0.03412 0.03032 -0.04506 0.01365 0.01679 -0.09862 C 0.02031 -0.11389 0.05078 -0.2169 0.04869 -0.26412 C 0.04817 -0.27431 0.05065 -0.36991 0.02799 -0.38681 C 0.02291 -0.39051 0.01705 -0.38889 0.01158 -0.38982 C 0.00898 -0.38727 0.00559 -0.38658 0.00377 -0.38218 C -0.01563 -0.33403 -0.0129 -0.32732 -0.01941 -0.27037 C -0.02006 -0.24723 -0.02149 -0.22431 -0.02123 -0.20139 C -0.02097 -0.18797 -0.0198 -0.17431 -0.01771 -0.16158 C -0.01172 -0.12454 -0.00899 -0.10232 0.00559 -0.07871 C 0.01093 -0.06991 0.01979 -0.06297 0.02617 -0.05718 C 0.04179 -0.06088 0.05924 -0.05394 0.07278 -0.06806 C 0.11354 -0.11042 0.11601 -0.16274 0.12877 -0.23195 C 0.12968 -0.26065 0.13268 -0.28936 0.13138 -0.31783 C 0.12929 -0.36551 0.12539 -0.38704 0.11158 -0.42061 C 0.1082 -0.42871 0.10507 -0.43774 0.10039 -0.44352 C 0.09192 -0.45417 0.08242 -0.46274 0.07278 -0.46945 C 0.06901 -0.47223 0.06471 -0.47061 0.06067 -0.47107 C 0.04687 -0.46297 0.03242 -0.45764 0.0194 -0.44653 C 0.01406 -0.44213 0.01054 -0.43264 0.00638 -0.425 C -0.01498 -0.38588 -0.0099 -0.38912 -0.02891 -0.32547 C -0.0362 -0.272 -0.04154 -0.2551 -0.04102 -0.20903 C -0.04089 -0.19723 -0.04258 -0.18403 -0.03933 -0.17385 C -0.02292 -0.12269 -0.00456 -0.07315 0.01679 -0.02825 C 0.02135 -0.01852 0.02955 -0.01621 0.03658 -0.01436 C 0.05768 -0.00857 0.07916 -0.00834 0.10039 -0.0051 C 0.13632 -0.03287 0.14153 -0.02825 0.16679 -0.07871 C 0.17122 -0.08797 0.17539 -0.11713 0.17708 -0.12778 C 0.1776 -0.14352 0.18072 -0.15973 0.17877 -0.17524 C 0.17656 -0.19445 0.17135 -0.21274 0.16497 -0.22894 C 0.1483 -0.27153 0.12916 -0.29746 0.10117 -0.3132 C 0.09101 -0.31899 0.07994 -0.31737 0.0694 -0.31945 C 0.06354 -0.31621 0.05755 -0.31482 0.05208 -0.31019 C 0.01302 -0.27709 0.00455 -0.21412 -0.02201 -0.14468 C -0.03776 -0.03334 -0.06055 0.05162 -0.04883 0.16342 C -0.04467 0.20208 -0.03112 0.26805 -0.01003 0.29513 C -0.00521 0.30138 0.00156 0.2993 0.00729 0.30138 C 0.03619 0.26713 0.03763 0.27407 0.03997 0.17106 C 0.04283 0.05185 0.03072 -0.0426 0.00117 -0.1463 C -0.00808 -0.17871 -0.03308 -0.25116 -0.0556 -0.27963 C -0.06875 -0.29584 -0.08321 -0.30811 -0.09701 -0.32246 C -0.10482 -0.3213 -0.11446 -0.32848 -0.12032 -0.31945 C -0.13099 -0.30278 -0.13516 -0.27639 -0.14102 -0.25348 C -0.14935 -0.22037 -0.1586 -0.09908 -0.15912 -0.09399 C -0.16107 -0.05024 -0.16459 -0.00625 -0.16511 0.03773 C -0.16667 0.17222 -0.16706 0.16134 -0.16081 0.23379 C -0.1586 0.22986 -0.15495 0.22708 -0.15391 0.22152 C -0.15026 0.20138 -0.14909 0.17986 -0.14701 0.15879 C -0.14362 0.12268 -0.14076 0.08634 -0.1375 0.05 C -0.13646 -0.11551 -0.13412 -0.09514 -0.14623 -0.28264 C -0.14948 -0.33473 -0.1504 -0.3375 -0.15651 -0.36991 C -0.15625 -0.31065 -0.1573 -0.25139 -0.1556 -0.19213 C -0.15274 -0.09028 -0.14662 0.03287 -0.13933 0.1405 C -0.1362 0.18425 -0.13321 0.22824 -0.12982 0.27222 C -0.128 0.29629 -0.12592 0.32013 -0.1237 0.34421 C -0.12331 0.35 -0.12253 0.35555 -0.12201 0.36111 C -0.12162 0.36527 -0.12123 0.37754 -0.12123 0.37338 C -0.12123 0.35787 -0.12344 0.328 -0.12461 0.31504 C -0.13985 0.13958 -0.128 0.26342 -0.14532 0.12824 C -0.1517 0.0787 -0.15769 0.02916 -0.16342 -0.02061 C -0.16576 -0.04028 -0.16732 -0.06042 -0.16941 -0.08033 C -0.17162 -0.09977 -0.17852 -0.11899 -0.17631 -0.13843 C -0.1754 -0.14653 -0.16836 -0.13033 -0.16433 -0.12616 C -0.15704 -0.10116 -0.14883 -0.07709 -0.14271 -0.05116 C -0.12605 0.01967 -0.10209 0.15601 -0.09011 0.22615 C -0.08295 0.26898 -0.0767 0.31226 -0.06941 0.35486 C -0.06693 0.36944 -0.06472 0.38425 -0.06081 0.39791 C -0.05743 0.40995 -0.05222 0.42037 -0.04792 0.43171 C -0.05704 0.33379 -0.06407 0.23773 -0.07722 0.14189 C -0.08138 0.11157 -0.08698 0.08194 -0.09102 0.05162 C -0.10196 -0.03056 -0.11172 -0.11297 -0.12201 -0.19514 C -0.12982 -0.25718 -0.12696 -0.23149 -0.13243 -0.29491 C -0.13295 -0.28403 -0.13503 -0.27338 -0.13412 -0.26274 C -0.12748 -0.1875 -0.11993 -0.11274 -0.11003 -0.03889 C -0.10144 0.025 -0.103 0.02152 -0.09102 0.08055 C -0.08842 0.09351 -0.08503 0.10601 -0.08243 0.11898 C -0.07566 0.15231 -0.08334 0.12939 -0.07292 0.15578 C -0.07227 0.15416 -0.07123 0.153 -0.07123 0.15115 C -0.07058 0.06713 -0.06901 0.04328 -0.0806 -0.03125 C -0.0918 -0.10325 -0.10365 -0.175 -0.11693 -0.24584 C -0.15521 -0.45116 -0.14076 -0.40186 -0.17722 -0.50787 C -0.17553 -0.49051 -0.17487 -0.47269 -0.17201 -0.45579 C -0.16537 -0.41575 -0.15678 -0.37686 -0.1487 -0.33774 C -0.14245 -0.30672 -0.12592 -0.23311 -0.11862 -0.20278 C -0.11342 -0.18125 -0.10704 -0.16042 -0.10222 -0.13843 C -0.075 -0.01436 -0.10378 -0.14237 -0.07982 -0.04352 C -0.0767 -0.03079 -0.07123 -0.0051 -0.07123 -0.0051 C -0.07032 -0.00926 -0.06849 -0.0132 -0.06862 -0.01737 C -0.06888 -0.02987 -0.07813 -0.08056 -0.07891 -0.08635 C -0.08178 -0.10579 -0.08386 -0.12524 -0.08672 -0.14468 C -0.0948 -0.2 -0.10482 -0.2544 -0.11172 -0.31019 L -0.12201 -0.39445 C -0.1155 -0.25371 -0.12383 -0.41019 -0.11511 -0.29954 C -0.10443 -0.16366 -0.12917 -0.38959 -0.10131 -0.13241 C -0.10013 -0.12153 -0.09779 -0.11112 -0.09623 -0.10024 C -0.09375 -0.08334 -0.09154 -0.06644 -0.08933 -0.04954 C -0.08776 -0.12871 -0.08659 -0.10649 -0.09961 -0.2213 C -0.10612 -0.27848 -0.12631 -0.43149 -0.13842 -0.50487 C -0.14857 -0.56644 -0.15938 -0.62755 -0.17032 -0.68866 C -0.17709 -0.72639 -0.18477 -0.76412 -0.19193 -0.80186 C -0.19362 -0.81158 -0.19701 -0.83102 -0.19701 -0.83102 C -0.19375 -0.73033 -0.20066 -0.93102 -0.18412 -0.63658 C -0.17435 -0.46297 -0.18295 -0.62732 -0.17553 -0.44815 C -0.17279 -0.3838 -0.1698 -0.31945 -0.16693 -0.2551 C -0.16628 -0.22686 -0.16576 -0.19885 -0.16511 -0.17061 C -0.16433 -0.1345 -0.1629 -0.09815 -0.1625 -0.06181 C -0.16237 -0.04607 -0.16316 -0.03033 -0.16342 -0.01436 C -0.16915 -0.04468 -0.16433 -0.01806 -0.16862 -0.10024 C -0.17149 -0.15649 -0.1754 -0.2125 -0.17722 -0.26875 C -0.17748 -0.27755 -0.17774 -0.28612 -0.17813 -0.29491 C -0.17826 -0.30093 -0.18138 -0.3176 -0.17891 -0.3132 C -0.17579 -0.30764 -0.17709 -0.29769 -0.17553 -0.29028 C -0.17019 -0.26644 -0.16524 -0.24213 -0.15821 -0.21968 C -0.1448 -0.17639 -0.13451 -0.12917 -0.11771 -0.08959 C -0.11485 -0.08264 -0.10144 -0.04977 -0.09623 -0.04051 C -0.09388 -0.03635 -0.09154 -0.03149 -0.08842 -0.02963 C -0.08399 -0.02732 -0.07917 -0.02871 -0.07461 -0.02825 C -0.07344 -0.03287 -0.07201 -0.03727 -0.07123 -0.0419 C -0.06849 -0.05718 -0.06719 -0.0794 -0.06602 -0.09399 C -0.06901 -0.41412 -0.06303 -0.19468 -0.07032 -0.31482 C -0.07214 -0.34422 -0.06901 -0.32755 -0.07461 -0.35 C -0.06407 -0.22153 -0.06303 -0.1845 -0.04102 -0.04815 C -0.02878 0.02731 -0.01381 0.10115 0.00039 0.17569 C 0.00442 0.19722 0.00768 0.21041 0.01328 0.22939 C 0.01406 0.23194 0.01497 0.23449 0.01588 0.23703 C 0.04166 0.18194 0.02447 0.22314 0.01328 0.04699 C 0.00755 -0.04445 -0.0267 -0.25602 -0.03412 -0.30556 C -0.04532 -0.38033 -0.05547 -0.45556 -0.06862 -0.5294 L -0.09102 -0.6551 C -0.09271 -0.66459 -0.09623 -0.68403 -0.09623 -0.68403 C -0.09818 -0.68218 -0.10222 -0.68218 -0.10222 -0.67801 C -0.10118 -0.60741 -0.09362 -0.55 -0.08412 -0.48334 C -0.07982 -0.45301 -0.07461 -0.42315 -0.07032 -0.39283 C -0.04584 -0.22246 -0.0461 -0.18218 -0.00482 0.03773 C 0.00065 0.06689 0.00546 0.09629 0.01158 0.125 C 0.04843 0.3 0.02122 0.26527 0.05559 0.30601 C 0.0858 0.17152 0.07278 0.25115 0.05807 -0.022 C 0.05612 -0.05926 0.04987 -0.09537 0.04687 -0.13241 C 0.04388 -0.17014 0.04257 -0.20811 0.03997 -0.24584 C 0.03789 -0.27709 0.03515 -0.30811 0.03307 -0.33936 C 0.022 -0.50811 0.03489 -0.44514 0.01757 -0.52014 C 0.02213 -0.45301 0.02369 -0.42917 0.03059 -0.34838 C 0.03463 -0.30139 0.04036 -0.25487 0.04349 -0.20741 C 0.04492 -0.18612 0.04609 -0.16459 0.04778 -0.14306 C 0.05208 -0.0882 0.0526 -0.08334 0.05638 -0.04653 C 0.05703 -0.04908 0.05807 -0.05139 0.05807 -0.05417 C 0.05833 -0.06042 0.05768 -0.06644 0.05729 -0.07269 C 0.05651 -0.0845 0.05533 -0.09607 0.05468 -0.10787 C 0.05364 -0.12524 0.05312 -0.1426 0.05208 -0.15996 C 0.05065 -0.18403 0.0483 -0.20787 0.04687 -0.23195 C 0.04375 -0.2882 0.04114 -0.34445 0.03828 -0.4007 C 0.0375 -0.46852 0.03776 -0.47732 0.03567 -0.54306 C 0.03528 -0.55741 0.03515 -0.57176 0.03398 -0.58612 C 0.02981 -0.63426 0.03502 -0.62524 0.02278 -0.63959 C 0.02747 -0.55533 0.02812 -0.49931 0.0375 -0.42362 C 0.0414 -0.39167 0.04596 -0.36019 0.05039 -0.32848 C 0.05221 -0.31528 0.05638 -0.28866 0.05638 -0.28866 C 0.05781 -0.29746 0.05989 -0.30579 0.06067 -0.31482 C 0.06171 -0.32639 0.06119 -0.3382 0.06158 -0.35 C 0.0621 -0.36945 0.06276 -0.38889 0.06328 -0.40834 C 0.0625 -0.50116 0.06302 -0.59422 0.06067 -0.68727 C 0.05924 -0.74746 0.05468 -0.80741 0.05208 -0.86783 C 0.0513 -0.88612 0.05104 -0.90463 0.05039 -0.92292 C 0.05013 -0.93056 0.04974 -0.9382 0.04947 -0.94607 C 0.0345 -0.9125 0.04518 -0.93982 0.04778 -0.83866 C 0.04895 -0.79213 0.05 -0.74561 0.05208 -0.69931 C 0.05325 -0.67385 0.05572 -0.64838 0.05729 -0.62292 C 0.05859 -0.60047 0.05963 -0.57778 0.06067 -0.55533 C 0.06224 -0.52107 0.06341 -0.48681 0.06497 -0.45278 C 0.06536 -0.44491 0.06627 -0.4375 0.06679 -0.42963 C 0.06705 -0.42408 0.06796 -0.40718 0.06757 -0.41274 C 0.06302 -0.48889 0.05885 -0.56528 0.05377 -0.64121 C 0.04713 -0.74283 0.03945 -0.84422 0.03229 -0.94607 C -0.00782 -0.8544 0.02565 -0.93658 0.02708 -0.63658 C 0.02786 -0.47732 0.02734 -0.3757 0.03567 -0.21968 C 0.03802 -0.17616 0.04257 -0.13287 0.04609 -0.08959 C 0.04804 -0.1125 0.05169 -0.13519 0.05208 -0.15834 C 0.05299 -0.21737 0.04895 -0.32686 0.04609 -0.39283 C 0.04388 -0.44352 0.04153 -0.49399 0.03919 -0.54468 C 0.03841 -0.56042 0.03724 -0.57639 0.03658 -0.59213 C 0.03606 -0.60232 0.03684 -0.61274 0.03567 -0.62292 C 0.03502 -0.62894 0.03281 -0.63403 0.03138 -0.63959 C 0.02916 -0.63311 0.02578 -0.62732 0.02447 -0.61968 C 0.01809 -0.58033 0.01718 -0.46621 0.01679 -0.44954 C 0.0164 -0.39352 0.01523 -0.33727 0.01588 -0.28102 C 0.01588 -0.27709 0.01809 -0.28797 0.01849 -0.29167 C 0.02018 -0.3095 0.02083 -0.32755 0.02187 -0.34537 C 0.02421 -0.45764 0.02369 -0.41227 0.02109 -0.61829 C 0.02083 -0.63264 0.01992 -0.64676 0.0194 -0.66112 C 0.0177 -0.70278 0.01927 -0.67176 0.01757 -0.70371 C 0.01705 -0.697 0.01627 -0.68982 0.01588 -0.68264 C 0.01523 -0.6713 0.01445 -0.64445 0.01419 -0.63496 C 0.01471 -0.55232 0.01523 -0.46945 0.01588 -0.38681 C 0.01627 -0.34445 0.01875 -0.31945 0.01419 -0.28102 C 0.0138 -0.27825 0.0125 -0.27593 0.01158 -0.27338 C 0.00898 -0.26621 0.00612 -0.25926 0.00377 -0.25186 C 0.00234 -0.24723 0.0013 -0.24237 -0.00053 -0.2382 C -0.00456 -0.22848 -0.00951 -0.22014 -0.01342 -0.21065 C -0.0181 -0.19931 -0.02058 -0.18473 -0.02631 -0.17524 C -0.04193 -0.14977 -0.05456 -0.11737 -0.07292 -0.09862 C -0.07487 -0.09653 -0.07696 -0.09468 -0.07891 -0.0926 C -0.0987 -0.07014 -0.06368 -0.10787 -0.08672 -0.08334 C -0.08972 -0.07524 -0.08724 -0.08079 -0.09362 -0.07269 C -0.11029 -0.05139 -0.08776 -0.07686 -0.11941 -0.04514 C -0.12435 -0.04005 -0.1293 -0.03496 -0.13412 -0.02963 C -0.13737 -0.02616 -0.14024 -0.02176 -0.14362 -0.01899 C -0.14675 -0.01644 -0.15013 -0.01459 -0.15313 -0.01135 C -0.16029 -0.00325 -0.16654 0.00694 -0.1737 0.01481 C -0.17865 0.02013 -0.18425 0.02361 -0.18933 0.02847 C -0.19974 0.03842 -0.20964 0.05 -0.22032 0.05925 C -0.25834 0.09189 -0.28399 0.10949 -0.3237 0.13263 C -0.33542 0.13958 -0.34727 0.1456 -0.35912 0.15115 C -0.36368 0.15324 -0.36836 0.15393 -0.37292 0.15578 C -0.40977 0.17013 -0.35547 0.15208 -0.41172 0.17106 C -0.41537 0.17222 -0.41915 0.17361 -0.42292 0.17407 C -0.42917 0.175 -0.43555 0.17523 -0.4418 0.17569 C -0.45417 0.17407 -0.46667 0.17338 -0.47891 0.17106 C -0.48047 0.17083 -0.48178 0.16875 -0.48321 0.16805 C -0.48607 0.16666 -0.48894 0.16597 -0.4918 0.16504 C -0.50938 0.15208 -0.49896 0.16064 -0.52201 0.13588 C -0.54388 0.11226 -0.54831 0.10856 -0.57123 0.07754 C -0.58034 0.06504 -0.59037 0.04722 -0.59792 0.03171 C -0.60586 0.01504 -0.61485 -0.00024 -0.62123 -0.01899 C -0.62461 -0.02917 -0.62839 -0.03912 -0.63151 -0.04954 C -0.63803 -0.0713 -0.63907 -0.07894 -0.64362 -0.10162 C -0.64441 -0.11088 -0.64792 -0.14653 -0.6487 -0.15996 C -0.64922 -0.16713 -0.64935 -0.17431 -0.64961 -0.18149 C -0.64987 -0.18704 -0.65026 -0.1926 -0.65053 -0.19838 C -0.65079 -0.20487 -0.65092 -0.21158 -0.65131 -0.21829 C -0.65183 -0.22593 -0.65248 -0.23357 -0.653 -0.24121 C -0.65196 -0.2632 -0.65196 -0.28542 -0.64961 -0.30718 C -0.6487 -0.31505 -0.63829 -0.34445 -0.63581 -0.35 C -0.63151 -0.36019 -0.62644 -0.36922 -0.62201 -0.37917 C -0.6198 -0.38403 -0.61784 -0.38912 -0.61602 -0.39445 C -0.61329 -0.40209 -0.61133 -0.41042 -0.60821 -0.41737 C -0.60704 -0.41991 -0.60586 -0.42246 -0.60482 -0.425 C -0.60417 -0.42662 -0.60378 -0.42848 -0.60313 -0.42963 C -0.59935 -0.43588 -0.59245 -0.44977 -0.58581 -0.45417 C -0.58477 -0.45487 -0.58347 -0.45533 -0.58243 -0.45579 C -0.56589 -0.47037 -0.58972 -0.44885 -0.57631 -0.46181 C -0.57409 -0.46412 -0.57162 -0.46575 -0.56941 -0.46806 C -0.5586 -0.47963 -0.56511 -0.47987 -0.54701 -0.49098 C -0.52435 -0.5051 -0.52722 -0.50487 -0.49792 -0.51389 C -0.48099 -0.51922 -0.46381 -0.52176 -0.44701 -0.52778 C -0.43816 -0.53102 -0.4323 -0.53264 -0.4237 -0.53704 C -0.4211 -0.53843 -0.41849 -0.53982 -0.41602 -0.54167 C -0.41485 -0.54237 -0.41381 -0.54422 -0.4125 -0.54468 C -0.40977 -0.54584 -0.40678 -0.54584 -0.40391 -0.5463 C -0.39584 -0.547 -0.3879 -0.54723 -0.37982 -0.54769 C -0.34232 -0.55 -0.36407 -0.54815 -0.33503 -0.5507 C -0.2918 -0.54885 -0.27748 -0.55348 -0.24441 -0.54306 C -0.23308 -0.53959 -0.22357 -0.53519 -0.2125 -0.5294 C -0.20534 -0.52547 -0.19818 -0.5213 -0.19102 -0.51713 C -0.1875 -0.51505 -0.18412 -0.5125 -0.1806 -0.51088 C -0.17592 -0.5088 -0.16237 -0.50278 -0.15743 -0.49862 C -0.13151 -0.47755 -0.14011 -0.48334 -0.11862 -0.45417 C -0.11732 -0.45232 -0.11563 -0.45139 -0.11433 -0.44954 C -0.10612 -0.43982 -0.09623 -0.42801 -0.08842 -0.41598 C -0.07774 -0.39931 -0.05209 -0.35718 -0.04441 -0.34237 C -0.04128 -0.33612 -0.03829 -0.32987 -0.03503 -0.32385 C -0.01355 -0.28588 -0.02422 -0.30973 -0.01342 -0.28403 C -0.0129 -0.28056 -0.0125 -0.27686 -0.01172 -0.27338 C -0.01107 -0.27014 -0.00964 -0.2676 -0.00912 -0.26412 C -0.00847 -0.25973 -0.0086 -0.2551 -0.00821 -0.25047 C -0.00873 -0.22778 -0.00821 -0.21343 -0.01003 -0.19375 C -0.01042 -0.18797 -0.01094 -0.18241 -0.01172 -0.17686 C -0.01211 -0.17408 -0.01276 -0.17176 -0.01342 -0.16922 C -0.01563 -0.16065 -0.01784 -0.15394 -0.02123 -0.1463 C -0.02331 -0.14144 -0.02592 -0.13704 -0.02813 -0.13241 C -0.05378 -0.07755 -0.02019 -0.14514 -0.05391 -0.08172 C -0.05925 -0.07176 -0.06394 -0.06088 -0.06941 -0.05116 C -0.07461 -0.0419 -0.0806 -0.03426 -0.08581 -0.025 C -0.08959 -0.01852 -0.09258 -0.01042 -0.09623 -0.00371 C -0.09857 0.00069 -0.10144 0.00439 -0.10391 0.00856 C -0.10482 0.01018 -0.10547 0.01226 -0.10651 0.01319 C -0.10873 0.01504 -0.1112 0.01481 -0.11342 0.0162 C -0.12188 0.02199 -0.13008 0.02847 -0.13842 0.03472 C -0.14336 0.03819 -0.14831 0.04143 -0.15313 0.04537 C -0.15795 0.04953 -0.16276 0.05416 -0.16771 0.05763 C -0.17227 0.06088 -0.17696 0.06273 -0.18151 0.06527 C -0.19154 0.06435 -0.2017 0.06412 -0.21172 0.06226 C -0.21576 0.06157 -0.21967 0.05902 -0.2237 0.05763 C -0.24037 0.05185 -0.23776 0.05324 -0.2556 0.05 C -0.27865 0.04097 -0.27774 0.04097 -0.30391 0.0331 C -0.30964 0.03148 -0.3155 0.03055 -0.32123 0.02847 C -0.3267 0.02662 -0.33204 0.02268 -0.3375 0.02083 C -0.34271 0.01921 -0.34792 0.01875 -0.35313 0.01782 C -0.36654 0.01574 -0.38138 0.0155 -0.39441 0.01481 C -0.40508 0.00208 -0.39428 0.01458 -0.41172 -0.00371 C -0.41407 -0.00602 -0.41667 -0.00787 -0.41862 -0.01135 C -0.42683 -0.02593 -0.41849 -0.01227 -0.4306 -0.02825 C -0.43594 -0.03519 -0.44089 -0.04283 -0.44623 -0.04954 C -0.45534 -0.06135 -0.46537 -0.0713 -0.4737 -0.08496 C -0.47657 -0.08959 -0.47943 -0.09422 -0.48243 -0.09862 C -0.48607 -0.10394 -0.48998 -0.10857 -0.49362 -0.11389 C -0.49467 -0.11575 -0.49506 -0.11852 -0.49623 -0.12014 C -0.49857 -0.12362 -0.50157 -0.1257 -0.50391 -0.1294 C -0.50508 -0.13102 -0.50573 -0.13334 -0.50651 -0.13542 C -0.50886 -0.14121 -0.5086 -0.14144 -0.51081 -0.14931 C -0.51146 -0.15487 -0.51211 -0.16042 -0.5125 -0.16621 C -0.51303 -0.17223 -0.51303 -0.17848 -0.51342 -0.1845 C -0.51368 -0.1882 -0.51394 -0.19167 -0.51433 -0.19514 C -0.51459 -0.2044 -0.51472 -0.21366 -0.51511 -0.22292 C -0.5155 -0.23287 -0.51602 -0.23658 -0.5168 -0.24584 C -0.51654 -0.25394 -0.51667 -0.26227 -0.51602 -0.27037 C -0.51576 -0.27362 -0.51224 -0.28496 -0.51172 -0.28727 C -0.50678 -0.30579 -0.51159 -0.29098 -0.50391 -0.31482 C -0.50339 -0.31644 -0.5 -0.325 -0.49961 -0.32547 C -0.49701 -0.32871 -0.49388 -0.33056 -0.49102 -0.33311 C -0.48633 -0.33727 -0.48776 -0.33658 -0.48151 -0.33936 C -0.48008 -0.33982 -0.47865 -0.34005 -0.47722 -0.34075 C -0.4754 -0.34167 -0.47383 -0.34375 -0.47201 -0.34399 L -0.44011 -0.347 C -0.41133 -0.35047 -0.42292 -0.34838 -0.4056 -0.35162 C -0.40456 -0.35209 -0.40339 -0.35278 -0.40222 -0.35301 C -0.39258 -0.35602 -0.38256 -0.35556 -0.37292 -0.35625 L -0.32722 -0.35301 C -0.32487 -0.35278 -0.32266 -0.35186 -0.32032 -0.35162 C -0.31224 -0.35047 -0.29623 -0.34838 -0.29623 -0.34838 L -0.29011 -0.347 C -0.28555 -0.34584 -0.28099 -0.34514 -0.27631 -0.34399 C -0.27292 -0.34306 -0.27123 -0.34098 -0.26771 -0.33936 C -0.26602 -0.33843 -0.26433 -0.3382 -0.2625 -0.33774 C -0.26055 -0.33612 -0.2586 -0.3345 -0.25651 -0.33311 C -0.25456 -0.33195 -0.25248 -0.33149 -0.25053 -0.3301 C -0.2487 -0.32894 -0.24714 -0.32662 -0.24532 -0.32547 C -0.24388 -0.32454 -0.24245 -0.32454 -0.24102 -0.32385 C -0.2349 -0.32107 -0.23724 -0.32176 -0.23243 -0.31783 C -0.23034 -0.31621 -0.22813 -0.31551 -0.22631 -0.3132 C -0.21888 -0.30371 -0.21185 -0.29306 -0.20482 -0.28264 C -0.19362 -0.26598 -0.20417 -0.28287 -0.19701 -0.26875 C -0.19545 -0.26551 -0.19193 -0.2595 -0.19193 -0.2595 C -0.1767 -0.26065 -0.16133 -0.25903 -0.14623 -0.26274 C -0.13503 -0.26528 -0.12422 -0.27223 -0.11342 -0.27801 C -0.07566 -0.29769 -0.05183 -0.31135 -0.01602 -0.34075 C 0.01106 -0.3632 0.03802 -0.38565 0.06419 -0.41135 C 0.07552 -0.42246 0.08541 -0.43797 0.09609 -0.45116 C 0.09687 -0.45232 0.09869 -0.45417 0.09869 -0.45417 C 0.09544 -0.44352 0.09218 -0.43287 0.08919 -0.422 C 0.08359 -0.40278 0.07838 -0.38311 0.07278 -0.36389 C 0.06809 -0.34769 0.06263 -0.33264 0.05807 -0.31621 C 0.05234 -0.29537 0.03242 -0.23565 0.04088 -0.25348 C 0.08541 -0.3463 0.07187 -0.3176 0.14518 -0.47732 C 0.15312 -0.49445 0.16054 -0.51227 0.16849 -0.5294 C 0.19075 -0.57709 0.21328 -0.62431 0.23567 -0.67176 C 0.24062 -0.68218 0.24596 -0.69167 0.25039 -0.70232 C 0.25338 -0.70973 0.24349 -0.68912 0.23997 -0.68264 C 0.22968 -0.6632 0.2194 -0.64352 0.20898 -0.62431 C 0.19531 -0.59908 0.18151 -0.57408 0.16757 -0.54931 C 0.15651 -0.52917 0.14453 -0.51065 0.13398 -0.48959 C 0.12942 -0.48033 0.12526 -0.47014 0.12018 -0.46181 C 0.11849 -0.45903 0.12213 -0.46945 0.12369 -0.47269 C 0.13684 -0.49885 0.15026 -0.52454 0.16419 -0.54931 C 0.18645 -0.58889 0.21666 -0.63866 0.24257 -0.67338 C 0.24713 -0.6794 0.25234 -0.68357 0.25729 -0.68866 C 0.26705 -0.6801 0.26914 -0.68149 0.26328 -0.64584 C 0.25078 -0.56945 0.23528 -0.49468 0.21927 -0.42061 C 0.20013 -0.33125 0.18033 -0.24237 0.15807 -0.15533 C 0.15664 -0.14977 0.15377 -0.14468 0.15377 -0.13843 C 0.15377 -0.13519 0.15703 -0.1419 0.15807 -0.14468 C 0.17291 -0.18287 0.18645 -0.22269 0.20117 -0.26112 C 0.22031 -0.31065 0.2302 -0.33658 0.25299 -0.37616 C 0.25638 -0.38195 0.26041 -0.38635 0.26419 -0.39144 C 0.27421 -0.38843 0.27291 -0.3919 0.27187 -0.35764 C 0.26862 -0.24144 0.26093 -0.20209 0.24778 -0.08172 C 0.24648 -0.07014 0.24557 -0.05834 0.24427 -0.04653 C 0.24401 -0.04306 0.24466 -0.05371 0.24518 -0.05718 C 0.24843 -0.08079 0.25247 -0.10417 0.25559 -0.12778 C 0.26054 -0.16598 0.26523 -0.20417 0.26927 -0.24283 C 0.27382 -0.28588 0.2776 -0.3294 0.28138 -0.37292 C 0.28424 -0.40625 0.28697 -0.43936 0.28919 -0.47269 C 0.29257 -0.52454 0.28684 -0.50139 0.29349 -0.52477 C 0.2914 -0.49213 0.28997 -0.45926 0.28737 -0.42662 C 0.27851 -0.31112 0.26731 -0.19607 0.25898 -0.08033 L 0.25468 -0.02061 C 0.26458 0.01481 0.25572 -0.01112 0.27369 -0.0926 C 0.34544 -0.41922 0.29166 -0.15371 0.34947 -0.44815 C 0.34544 -0.33866 0.34453 -0.22894 0.33737 -0.12014 C 0.33502 -0.08334 0.31601 0.01597 0.30807 0.05925 C 0.3052 -0.00348 0.30572 0.02338 0.31849 -0.10024 C 0.32682 -0.18033 0.34153 -0.2801 0.34947 -0.3669 C 0.34974 -0.37014 0.34856 -0.36065 0.34778 -0.35764 C 0.34192 -0.3345 0.33619 -0.31135 0.32968 -0.28866 C 0.30625 -0.20695 0.31067 -0.21968 0.29518 -0.17848 C 0.29791 -0.21158 0.29661 -0.19491 0.29869 -0.26112 C 0.2996 -0.29537 0.30039 -0.32963 0.30117 -0.36389 C 0.30143 -0.37362 0.30403 -0.40209 0.30208 -0.39283 C 0.25651 -0.17292 0.35599 -0.46621 0.22187 -0.05718 C 0.1871 0.04861 0.14544 0.14699 0.10729 0.2493 C 0.1052 0.25486 0.10117 0.26597 0.10117 0.26597 C 0.09921 0.25648 0.09752 0.24652 0.09518 0.23703 C 0.08216 0.18217 0.08632 0.21064 0.08307 0.18796 C 0.08229 0.1905 0.08125 0.19282 0.08059 0.1956 C 0.07721 0.20833 0.07487 0.22175 0.07109 0.23379 C 0.06679 0.24791 0.06171 0.26088 0.05638 0.27384 C 0.04557 0.29976 0.02278 0.35046 0.02278 0.35046 C 0.02187 0.3493 0.02057 0.34907 0.02018 0.34722 C 0.01875 0.3405 0.01862 0.33287 0.01757 0.32592 C 0.01601 0.31412 0.01484 0.30208 0.0125 0.2905 C 0.01067 0.2824 -0.00365 0.21412 -0.01433 0.20023 C -0.02058 0.19213 -0.02865 0.19004 -0.03581 0.18495 C -0.04935 0.19814 -0.06342 0.20972 -0.07631 0.22476 C -0.0862 0.23634 -0.09441 0.25185 -0.10391 0.26458 C -0.12435 0.29166 -0.1224 0.28842 -0.14102 0.30277 C -0.14584 0.30185 -0.15131 0.30393 -0.1556 0.29976 C -0.16394 0.29189 -0.16823 0.27245 -0.17722 0.26759 L -0.18581 0.26296 C -0.19076 0.26412 -0.1961 0.26226 -0.20053 0.26597 C -0.21654 0.27986 -0.24623 0.31504 -0.24623 0.31504 C -0.25196 0.28402 -0.24948 0.30324 -0.24701 0.24467 C -0.24636 0.2287 -0.24519 0.21296 -0.24441 0.19722 C -0.24375 0.18032 -0.24336 0.16342 -0.24271 0.14652 C -0.24245 0.12916 -0.24102 0.1118 -0.24193 0.09444 C -0.24193 0.09213 -0.24428 0.09004 -0.24532 0.09143 C -0.25183 0.10046 -0.25651 0.11342 -0.2625 0.12361 C -0.28165 0.15601 -0.2905 0.16689 -0.31511 0.19097 C -0.31836 0.19421 -0.32201 0.19513 -0.32553 0.19722 C -0.32982 0.19259 -0.33477 0.18935 -0.33842 0.18333 C -0.34258 0.17638 -0.34519 0.16666 -0.3487 0.15879 C -0.35573 0.14328 -0.36198 0.12615 -0.37032 0.11273 C -0.38425 0.09074 -0.39935 0.07083 -0.41511 0.053 C -0.42305 0.04421 -0.44102 0.0331 -0.44102 0.0331 C -0.4418 0.01898 -0.44206 0.00694 -0.44532 -0.00672 C -0.44753 -0.01598 -0.45066 -0.02454 -0.45391 -0.03287 C -0.4655 -0.06135 -0.44844 0.01296 -0.46862 -0.06181 C -0.47201 -0.07477 -0.47631 -0.08681 -0.47891 -0.10024 C -0.48269 -0.11922 -0.48516 -0.13889 -0.4875 -0.15834 C -0.48894 -0.16945 -0.4892 -0.18102 -0.49011 -0.19213 C -0.49115 -0.20348 -0.49245 -0.21459 -0.49362 -0.22593 C -0.50196 -0.21829 -0.4987 -0.22385 -0.50313 -0.20139 C -0.50586 -0.18704 -0.50834 -0.17292 -0.51081 -0.15834 C -0.51524 -0.13195 -0.51823 -0.10463 -0.5237 -0.07871 C -0.53894 -0.00834 -0.57292 0.12963 -0.57292 0.12963 C -0.56901 0.08773 -0.57917 0.1949 -0.56771 0.09282 C -0.55053 -0.05973 -0.56237 -0.03843 -0.52292 -0.25811 C -0.49909 -0.39098 -0.47032 -0.5213 -0.45131 -0.65649 C -0.44883 -0.67477 -0.44831 -0.67223 -0.4556 -0.65348 C -0.45886 -0.63658 -0.46237 -0.61991 -0.46511 -0.60278 C -0.46928 -0.57801 -0.47149 -0.55209 -0.47631 -0.52778 C -0.50469 -0.38635 -0.52904 -0.29514 -0.56941 -0.15996 C -0.61159 -0.01922 -0.58555 -0.02917 -0.62032 -0.01899 C -0.58933 -0.15 -0.62383 -0.00602 -0.56511 -0.23658 C -0.55691 -0.26922 -0.55 -0.30278 -0.54102 -0.33473 C -0.53842 -0.34375 -0.53985 -0.34514 -0.53412 -0.34537 C -0.52058 -0.3463 -0.50704 -0.34653 -0.49362 -0.347 C -0.48269 -0.34584 -0.47162 -0.34676 -0.46081 -0.34399 C -0.45951 -0.34352 -0.45964 -0.33982 -0.45912 -0.33774 C -0.45847 -0.33519 -0.45808 -0.33264 -0.45743 -0.3301 C -0.44883 -0.29769 -0.45834 -0.33172 -0.44532 -0.30093 C -0.44441 -0.29885 -0.44388 -0.29653 -0.44271 -0.29491 C -0.44206 -0.29375 -0.44102 -0.29352 -0.44011 -0.29329 C -0.43555 -0.29237 -0.43099 -0.29237 -0.42631 -0.29167 C -0.4237 -0.29144 -0.42123 -0.29075 -0.41862 -0.29028 C -0.4168 -0.2882 -0.41498 -0.28658 -0.41342 -0.28403 C -0.40547 -0.2713 -0.39935 -0.25417 -0.39011 -0.24422 L -0.38581 -0.23959 L -0.38581 -0.23959 L -0.38842 -0.26412 L -0.39961 -0.26412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312</Words>
  <Application>Microsoft Office PowerPoint</Application>
  <PresentationFormat>Širokouhlá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Bodoni MT Black</vt:lpstr>
      <vt:lpstr>Calibri</vt:lpstr>
      <vt:lpstr>Calibri Light</vt:lpstr>
      <vt:lpstr>Tempus Sans ITC</vt:lpstr>
      <vt:lpstr>Motív balíka Office</vt:lpstr>
      <vt:lpstr>Voda</vt:lpstr>
      <vt:lpstr>Pitná voda  </vt:lpstr>
      <vt:lpstr>Prezentácia programu PowerPoint</vt:lpstr>
      <vt:lpstr>Prezentácia programu PowerPoint</vt:lpstr>
      <vt:lpstr>Prezentácia programu PowerPoint</vt:lpstr>
      <vt:lpstr>Prezentácia programu PowerPoint</vt:lpstr>
      <vt:lpstr>Stojatá voda</vt:lpstr>
      <vt:lpstr>Tečúca voda</vt:lpstr>
      <vt:lpstr>Prezentácia programu PowerPoint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skola</dc:creator>
  <cp:lastModifiedBy>skola</cp:lastModifiedBy>
  <cp:revision>27</cp:revision>
  <dcterms:created xsi:type="dcterms:W3CDTF">2019-11-27T11:40:14Z</dcterms:created>
  <dcterms:modified xsi:type="dcterms:W3CDTF">2020-01-15T12:01:53Z</dcterms:modified>
</cp:coreProperties>
</file>