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Ryby-vlastiveda</a:t>
            </a:r>
            <a:r>
              <a:rPr lang="sk-SK" dirty="0" smtClean="0"/>
              <a:t> pre 4.roč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sk-SK" sz="2400" dirty="0" smtClean="0"/>
              <a:t>Vypracovala: Mgr. </a:t>
            </a:r>
            <a:r>
              <a:rPr lang="sk-SK" sz="2400" dirty="0" err="1" smtClean="0"/>
              <a:t>Mihaliková</a:t>
            </a:r>
            <a:r>
              <a:rPr lang="sk-SK" sz="2400" dirty="0" smtClean="0"/>
              <a:t> Anna</a:t>
            </a:r>
          </a:p>
          <a:p>
            <a:pPr algn="l"/>
            <a:r>
              <a:rPr lang="sk-SK" sz="2400" dirty="0" smtClean="0"/>
              <a:t> Spojená škola Ul. J. Kollára 3 Nové Mesto nad Váhom</a:t>
            </a:r>
            <a:endParaRPr lang="cs-CZ" sz="2400" dirty="0"/>
          </a:p>
        </p:txBody>
      </p:sp>
      <p:pic>
        <p:nvPicPr>
          <p:cNvPr id="2050" name="Picture 2" descr="C:\Documents and Settings\Miloslav - Mihalik\Dokumenty\Stažené soubory\b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533400"/>
            <a:ext cx="2705100" cy="1685925"/>
          </a:xfrm>
          <a:prstGeom prst="rect">
            <a:avLst/>
          </a:prstGeom>
          <a:noFill/>
        </p:spPr>
      </p:pic>
      <p:pic>
        <p:nvPicPr>
          <p:cNvPr id="2051" name="Picture 3" descr="C:\Documents and Settings\Miloslav - Mihalik\Dokumenty\Stažené soubory\v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28600"/>
            <a:ext cx="1981200" cy="2305050"/>
          </a:xfrm>
          <a:prstGeom prst="rect">
            <a:avLst/>
          </a:prstGeom>
          <a:noFill/>
        </p:spPr>
      </p:pic>
      <p:pic>
        <p:nvPicPr>
          <p:cNvPr id="6" name="Picture 3" descr="C:\Documents and Settings\Miloslav - Mihalik\Dokumenty\Stažené soubory\ve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1" y="51816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Nakresli si veľrybu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4" name="Picture 2" descr="C:\Documents and Settings\Miloslav - Mihalik\Dokumenty\Stažené soubory\stastny-kresleny-velryba-400-621314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447800"/>
            <a:ext cx="5080000" cy="5080000"/>
          </a:xfrm>
          <a:prstGeom prst="rect">
            <a:avLst/>
          </a:prstGeom>
          <a:noFill/>
        </p:spPr>
      </p:pic>
      <p:pic>
        <p:nvPicPr>
          <p:cNvPr id="6" name="Picture 3" descr="C:\Documents and Settings\Miloslav - Mihalik\Dokumenty\Stažené soubory\v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Ryby žijú vo vode. Liahnu sa z vajíčok, ktoré sa volajú ikry.</a:t>
            </a:r>
          </a:p>
          <a:p>
            <a:r>
              <a:rPr lang="sk-SK" dirty="0" smtClean="0"/>
              <a:t>Vajíčko sa premení na larvu a z nej sa vyvinie ryba</a:t>
            </a:r>
            <a:endParaRPr lang="cs-CZ" dirty="0"/>
          </a:p>
        </p:txBody>
      </p:sp>
      <p:pic>
        <p:nvPicPr>
          <p:cNvPr id="6146" name="Picture 2" descr="C:\Documents and Settings\Miloslav - Mihalik\Dokumenty\Stažené soubory\ik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962400"/>
            <a:ext cx="2505075" cy="1819275"/>
          </a:xfrm>
          <a:prstGeom prst="rect">
            <a:avLst/>
          </a:prstGeom>
          <a:noFill/>
        </p:spPr>
      </p:pic>
      <p:pic>
        <p:nvPicPr>
          <p:cNvPr id="6147" name="Picture 3" descr="C:\Documents and Settings\Miloslav - Mihalik\Dokumenty\Stažené soubory\ikr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4191000"/>
            <a:ext cx="2095500" cy="1571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Telo rýb sa skladá z troch častí : hlava, trup, </a:t>
            </a:r>
            <a:r>
              <a:rPr lang="sk-SK" dirty="0" err="1" smtClean="0"/>
              <a:t>chvost.Pohyb</a:t>
            </a:r>
            <a:r>
              <a:rPr lang="sk-SK" dirty="0" smtClean="0"/>
              <a:t> im umožňujú plutvy. Dýchajú žiabrami. Telo rýb pokrývajú šupiny.</a:t>
            </a:r>
            <a:endParaRPr lang="cs-CZ" dirty="0"/>
          </a:p>
        </p:txBody>
      </p:sp>
      <p:pic>
        <p:nvPicPr>
          <p:cNvPr id="5122" name="Picture 2" descr="C:\Documents and Settings\Miloslav - Mihalik\Dokumenty\Stažené soubory\kap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399" y="3733800"/>
            <a:ext cx="4602301" cy="2028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Niektoré žijú v sladkých vodách- </a:t>
            </a:r>
            <a:r>
              <a:rPr lang="sk-SK" sz="2000" dirty="0" err="1" smtClean="0"/>
              <a:t>potokoch,riekach,rybníkoch</a:t>
            </a:r>
            <a:r>
              <a:rPr lang="sk-SK" sz="2000" dirty="0" smtClean="0"/>
              <a:t>.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Pstruh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Kapor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šťuka</a:t>
            </a:r>
            <a:endParaRPr lang="sk-SK" dirty="0" smtClean="0"/>
          </a:p>
        </p:txBody>
      </p:sp>
      <p:pic>
        <p:nvPicPr>
          <p:cNvPr id="4098" name="Picture 2" descr="C:\Documents and Settings\Miloslav - Mihalik\Dokumenty\Stažené soubory\pstru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447800"/>
            <a:ext cx="2914650" cy="1571625"/>
          </a:xfrm>
          <a:prstGeom prst="rect">
            <a:avLst/>
          </a:prstGeom>
          <a:noFill/>
        </p:spPr>
      </p:pic>
      <p:pic>
        <p:nvPicPr>
          <p:cNvPr id="4099" name="Picture 3" descr="C:\Documents and Settings\Miloslav - Mihalik\Dokumenty\Stažené soubory\štu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4876800"/>
            <a:ext cx="2628900" cy="1743075"/>
          </a:xfrm>
          <a:prstGeom prst="rect">
            <a:avLst/>
          </a:prstGeom>
          <a:noFill/>
        </p:spPr>
      </p:pic>
      <p:pic>
        <p:nvPicPr>
          <p:cNvPr id="4100" name="Picture 4" descr="C:\Documents and Settings\Miloslav - Mihalik\Dokumenty\Stažené soubory\kapor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3429000"/>
            <a:ext cx="2562225" cy="179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Iné žijú v slaných vodách -moriach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Delfín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Veľryba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C:\Documents and Settings\Miloslav - Mihalik\Dokumenty\Stažené soubory\delfí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600200"/>
            <a:ext cx="2495550" cy="1828800"/>
          </a:xfrm>
          <a:prstGeom prst="rect">
            <a:avLst/>
          </a:prstGeom>
          <a:noFill/>
        </p:spPr>
      </p:pic>
      <p:pic>
        <p:nvPicPr>
          <p:cNvPr id="1028" name="Picture 4" descr="C:\Documents and Settings\Miloslav - Mihalik\Dokumenty\Stažené soubory\vel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4114800"/>
            <a:ext cx="28575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Obávaný Žralok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6" descr="C:\Documents and Settings\Miloslav - Mihalik\Dokumenty\Stažené soubory\žral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438400"/>
            <a:ext cx="3028950" cy="1514475"/>
          </a:xfrm>
          <a:prstGeom prst="rect">
            <a:avLst/>
          </a:prstGeom>
          <a:noFill/>
        </p:spPr>
      </p:pic>
      <p:pic>
        <p:nvPicPr>
          <p:cNvPr id="5" name="Picture 5" descr="C:\Documents and Settings\Miloslav - Mihalik\Dokumenty\Stažené soubory\žral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438400"/>
            <a:ext cx="2371725" cy="192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Niektoré sa živia rastlinnou </a:t>
            </a:r>
            <a:r>
              <a:rPr lang="sk-SK" dirty="0" err="1" smtClean="0"/>
              <a:t>potravou-trávy</a:t>
            </a:r>
            <a:r>
              <a:rPr lang="sk-SK" dirty="0" smtClean="0"/>
              <a:t>, korienky</a:t>
            </a:r>
            <a:r>
              <a:rPr lang="sk-SK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</a:t>
            </a:r>
            <a:r>
              <a:rPr lang="sk-SK" dirty="0" smtClean="0"/>
              <a:t>apor</a:t>
            </a:r>
            <a:endParaRPr lang="cs-CZ" dirty="0"/>
          </a:p>
        </p:txBody>
      </p:sp>
      <p:pic>
        <p:nvPicPr>
          <p:cNvPr id="7170" name="Picture 2" descr="C:\Documents and Settings\Miloslav - Mihalik\Dokumenty\Stažené soubory\kapor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286000"/>
            <a:ext cx="4765813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Niektoré sa živia živočíšnou </a:t>
            </a:r>
            <a:r>
              <a:rPr lang="sk-SK" sz="2400" dirty="0" err="1" smtClean="0"/>
              <a:t>potravou-larvy</a:t>
            </a:r>
            <a:r>
              <a:rPr lang="sk-SK" sz="2400" dirty="0" smtClean="0"/>
              <a:t>, </a:t>
            </a:r>
            <a:r>
              <a:rPr lang="sk-SK" sz="2400" dirty="0" err="1" smtClean="0"/>
              <a:t>mušky,ikry</a:t>
            </a:r>
            <a:r>
              <a:rPr lang="sk-SK" sz="2400" dirty="0" smtClean="0"/>
              <a:t>, alebo malé rybky.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</a:t>
            </a:r>
            <a:r>
              <a:rPr lang="sk-SK" dirty="0" smtClean="0"/>
              <a:t>umec</a:t>
            </a:r>
            <a:endParaRPr lang="cs-CZ" dirty="0"/>
          </a:p>
        </p:txBody>
      </p:sp>
      <p:pic>
        <p:nvPicPr>
          <p:cNvPr id="8194" name="Picture 2" descr="C:\Documents and Settings\Miloslav - Mihalik\Dokumenty\Stažené soubory\sume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828800"/>
            <a:ext cx="5010150" cy="35786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Správne priraď slovo s obrázkom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Kapor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Delfín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žralok</a:t>
            </a:r>
            <a:endParaRPr lang="sk-SK" dirty="0" smtClean="0"/>
          </a:p>
          <a:p>
            <a:endParaRPr lang="cs-CZ" dirty="0"/>
          </a:p>
        </p:txBody>
      </p:sp>
      <p:pic>
        <p:nvPicPr>
          <p:cNvPr id="4" name="Picture 2" descr="C:\Documents and Settings\Miloslav - Mihalik\Dokumenty\Stažené soubory\delfí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596128"/>
            <a:ext cx="2438400" cy="1451872"/>
          </a:xfrm>
          <a:prstGeom prst="rect">
            <a:avLst/>
          </a:prstGeom>
          <a:noFill/>
        </p:spPr>
      </p:pic>
      <p:pic>
        <p:nvPicPr>
          <p:cNvPr id="5" name="Picture 5" descr="C:\Documents and Settings\Miloslav - Mihalik\Dokumenty\Stažené soubory\žral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3124200"/>
            <a:ext cx="2438400" cy="1466849"/>
          </a:xfrm>
          <a:prstGeom prst="rect">
            <a:avLst/>
          </a:prstGeom>
          <a:noFill/>
        </p:spPr>
      </p:pic>
      <p:pic>
        <p:nvPicPr>
          <p:cNvPr id="6" name="Picture 2" descr="C:\Documents and Settings\Miloslav - Mihalik\Dokumenty\Stažené soubory\kapor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4876800"/>
            <a:ext cx="2609850" cy="1752600"/>
          </a:xfrm>
          <a:prstGeom prst="rect">
            <a:avLst/>
          </a:prstGeom>
          <a:noFill/>
        </p:spPr>
      </p:pic>
      <p:cxnSp>
        <p:nvCxnSpPr>
          <p:cNvPr id="14" name="Přímá spojovací šipka 13"/>
          <p:cNvCxnSpPr/>
          <p:nvPr/>
        </p:nvCxnSpPr>
        <p:spPr>
          <a:xfrm rot="16200000" flipH="1">
            <a:off x="1104900" y="2324100"/>
            <a:ext cx="320040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flipV="1">
            <a:off x="1828800" y="2286000"/>
            <a:ext cx="21336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 flipV="1">
            <a:off x="1828800" y="3810000"/>
            <a:ext cx="22098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127</Words>
  <Application>Microsoft Office PowerPoint</Application>
  <PresentationFormat>Předvádění na obrazovce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Office Theme</vt:lpstr>
      <vt:lpstr>Ryby-vlastiveda pre 4.roč</vt:lpstr>
      <vt:lpstr>Snímek 2</vt:lpstr>
      <vt:lpstr>Snímek 3</vt:lpstr>
      <vt:lpstr>Niektoré žijú v sladkých vodách- potokoch,riekach,rybníkoch.</vt:lpstr>
      <vt:lpstr>Iné žijú v slaných vodách -moriach</vt:lpstr>
      <vt:lpstr>Obávaný Žralok</vt:lpstr>
      <vt:lpstr>Niektoré sa živia rastlinnou potravou-trávy, korienky.</vt:lpstr>
      <vt:lpstr>Niektoré sa živia živočíšnou potravou-larvy, mušky,ikry, alebo malé rybky.</vt:lpstr>
      <vt:lpstr>Správne priraď slovo s obrázkom</vt:lpstr>
      <vt:lpstr>Nakresli si veľrybu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Ryby-vlastiveda pre 4.roč</dc:title>
  <dc:creator/>
  <cp:lastModifiedBy>Your User Name</cp:lastModifiedBy>
  <cp:revision>5</cp:revision>
  <dcterms:created xsi:type="dcterms:W3CDTF">2006-08-16T00:00:00Z</dcterms:created>
  <dcterms:modified xsi:type="dcterms:W3CDTF">2020-04-21T09:30:27Z</dcterms:modified>
</cp:coreProperties>
</file>