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Veľkonočná záhradka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sk-SK" sz="2000" dirty="0" smtClean="0">
                <a:solidFill>
                  <a:schemeClr val="tx1"/>
                </a:solidFill>
              </a:rPr>
              <a:t>Vypracovala: </a:t>
            </a:r>
            <a:r>
              <a:rPr lang="sk-SK" sz="2000" dirty="0" err="1" smtClean="0">
                <a:solidFill>
                  <a:schemeClr val="tx1"/>
                </a:solidFill>
              </a:rPr>
              <a:t>Mgr.Mihaliková</a:t>
            </a:r>
            <a:r>
              <a:rPr lang="sk-SK" sz="2000" dirty="0" smtClean="0">
                <a:solidFill>
                  <a:schemeClr val="tx1"/>
                </a:solidFill>
              </a:rPr>
              <a:t> Anna</a:t>
            </a:r>
          </a:p>
          <a:p>
            <a:pPr algn="l"/>
            <a:r>
              <a:rPr lang="sk-SK" sz="2000" dirty="0" smtClean="0">
                <a:solidFill>
                  <a:schemeClr val="tx1"/>
                </a:solidFill>
              </a:rPr>
              <a:t> Spojená škola </a:t>
            </a:r>
            <a:r>
              <a:rPr lang="sk-SK" sz="2000" dirty="0" err="1" smtClean="0">
                <a:solidFill>
                  <a:schemeClr val="tx1"/>
                </a:solidFill>
              </a:rPr>
              <a:t>Ul.J.Kollára</a:t>
            </a:r>
            <a:r>
              <a:rPr lang="sk-SK" sz="2000" dirty="0" smtClean="0">
                <a:solidFill>
                  <a:schemeClr val="tx1"/>
                </a:solidFill>
              </a:rPr>
              <a:t> 3, Nové Mesto nad Váhom</a:t>
            </a: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C:\Documents and Settings\Miloslav - Mihalik\Plocha\ulohy 2\d.ú.13.4.-15.4\zajac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0"/>
            <a:ext cx="1724025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Dozdobíme ich aplikáciami  v tvare kvetiniek, zajačikov, kuriatok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8194" name="Picture 2" descr="C:\Documents and Settings\Miloslav - Mihalik\Dokumenty\Stažené soubory\IMG_89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06400" y="2260600"/>
            <a:ext cx="4064000" cy="3048000"/>
          </a:xfrm>
          <a:prstGeom prst="rect">
            <a:avLst/>
          </a:prstGeom>
          <a:noFill/>
        </p:spPr>
      </p:pic>
      <p:pic>
        <p:nvPicPr>
          <p:cNvPr id="8195" name="Picture 3" descr="C:\Documents and Settings\Miloslav - Mihalik\Dokumenty\Stažené soubory\IMG_89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064000" y="21844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Ozdobené vajíčka a zajačika uložíme do zelenej záhradky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218" name="Picture 2" descr="C:\Documents and Settings\Miloslav - Mihalik\Dokumenty\Stažené soubory\IMG_89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0" y="2260600"/>
            <a:ext cx="4064000" cy="3048000"/>
          </a:xfrm>
          <a:prstGeom prst="rect">
            <a:avLst/>
          </a:prstGeom>
          <a:noFill/>
        </p:spPr>
      </p:pic>
      <p:pic>
        <p:nvPicPr>
          <p:cNvPr id="9219" name="Picture 3" descr="C:\Documents and Settings\Miloslav - Mihalik\Dokumenty\Stažené soubory\IMG_894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292600" y="23368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Dúfam, že sa aj Vám podarí vyrobiť takúto záhradku spoločne s vašimi rodičmi.</a:t>
            </a:r>
            <a:endParaRPr lang="cs-CZ" dirty="0"/>
          </a:p>
        </p:txBody>
      </p:sp>
      <p:pic>
        <p:nvPicPr>
          <p:cNvPr id="10243" name="Picture 3" descr="C:\Documents and Settings\Miloslav - Mihalik\Plocha\ulohy 2\d.ú.13.4.-15.4\z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3352800"/>
            <a:ext cx="1885950" cy="2419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Ako si vyrobiť veľkonočnú záhradku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2400" dirty="0" smtClean="0"/>
              <a:t>Budeš potrebovať</a:t>
            </a:r>
            <a:r>
              <a:rPr lang="sk-SK" dirty="0" smtClean="0"/>
              <a:t>:</a:t>
            </a:r>
          </a:p>
          <a:p>
            <a:r>
              <a:rPr lang="sk-SK" sz="2000" dirty="0" smtClean="0"/>
              <a:t>1papierový tanier</a:t>
            </a:r>
          </a:p>
          <a:p>
            <a:r>
              <a:rPr lang="sk-SK" sz="2000" dirty="0" smtClean="0"/>
              <a:t> farebný papier</a:t>
            </a:r>
          </a:p>
          <a:p>
            <a:r>
              <a:rPr lang="sk-SK" sz="2000" dirty="0" smtClean="0"/>
              <a:t> </a:t>
            </a:r>
            <a:r>
              <a:rPr lang="sk-SK" sz="2000" dirty="0" err="1" smtClean="0"/>
              <a:t>polystyrenové</a:t>
            </a:r>
            <a:r>
              <a:rPr lang="sk-SK" sz="2000" dirty="0" smtClean="0"/>
              <a:t> vajíčka</a:t>
            </a:r>
          </a:p>
          <a:p>
            <a:r>
              <a:rPr lang="sk-SK" sz="2000" dirty="0" smtClean="0"/>
              <a:t> </a:t>
            </a:r>
            <a:r>
              <a:rPr lang="sk-SK" sz="2000" dirty="0" err="1" smtClean="0"/>
              <a:t>polystyrenového</a:t>
            </a:r>
            <a:r>
              <a:rPr lang="sk-SK" sz="2000" dirty="0" smtClean="0"/>
              <a:t> zajačika</a:t>
            </a:r>
          </a:p>
          <a:p>
            <a:r>
              <a:rPr lang="sk-SK" sz="2000" dirty="0" smtClean="0"/>
              <a:t> vodové farby </a:t>
            </a:r>
          </a:p>
          <a:p>
            <a:r>
              <a:rPr lang="sk-SK" sz="2000" dirty="0" smtClean="0"/>
              <a:t>čipka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Najprv si natrieme papierový tanier zelenou farbou</a:t>
            </a:r>
            <a:endParaRPr lang="cs-CZ" dirty="0"/>
          </a:p>
        </p:txBody>
      </p:sp>
      <p:pic>
        <p:nvPicPr>
          <p:cNvPr id="1026" name="Picture 2" descr="C:\Documents and Settings\Miloslav - Mihalik\Dokumenty\Stažené soubory\IMG_888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24353" y="1874919"/>
            <a:ext cx="3502260" cy="3221434"/>
          </a:xfrm>
          <a:prstGeom prst="rect">
            <a:avLst/>
          </a:prstGeom>
          <a:noFill/>
        </p:spPr>
      </p:pic>
      <p:pic>
        <p:nvPicPr>
          <p:cNvPr id="1027" name="Picture 3" descr="C:\Documents and Settings\Miloslav - Mihalik\Dokumenty\Stažené soubory\IMG_889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394886" y="2032687"/>
            <a:ext cx="3935627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Pokiaľ bude tanier schnúť nastriháme si zelené kolieska</a:t>
            </a:r>
            <a:endParaRPr lang="cs-CZ" sz="2800" dirty="0"/>
          </a:p>
        </p:txBody>
      </p:sp>
      <p:pic>
        <p:nvPicPr>
          <p:cNvPr id="2050" name="Picture 2" descr="C:\Documents and Settings\Miloslav - Mihalik\Dokumenty\Stažené soubory\IMG_889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0951" y="2647327"/>
            <a:ext cx="3463296" cy="2133601"/>
          </a:xfrm>
          <a:prstGeom prst="rect">
            <a:avLst/>
          </a:prstGeom>
          <a:noFill/>
        </p:spPr>
      </p:pic>
      <p:pic>
        <p:nvPicPr>
          <p:cNvPr id="2051" name="Picture 3" descr="C:\Documents and Settings\Miloslav - Mihalik\Dokumenty\Stažené soubory\IMG_889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463800" y="2489200"/>
            <a:ext cx="3378200" cy="2209800"/>
          </a:xfrm>
          <a:prstGeom prst="rect">
            <a:avLst/>
          </a:prstGeom>
          <a:noFill/>
        </p:spPr>
      </p:pic>
      <p:pic>
        <p:nvPicPr>
          <p:cNvPr id="2052" name="Picture 4" descr="C:\Documents and Settings\Miloslav - Mihalik\Dokumenty\Stažené soubory\IMG_89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077676" y="2286343"/>
            <a:ext cx="3515113" cy="26363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Kolieska vystrihneme a postupne nastrihávame smerom do stredu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 descr="C:\Documents and Settings\Miloslav - Mihalik\Dokumenty\Stažené soubory\IMG_89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4450" y="2851150"/>
            <a:ext cx="3302000" cy="2476500"/>
          </a:xfrm>
          <a:prstGeom prst="rect">
            <a:avLst/>
          </a:prstGeom>
          <a:noFill/>
        </p:spPr>
      </p:pic>
      <p:pic>
        <p:nvPicPr>
          <p:cNvPr id="3075" name="Picture 3" descr="C:\Documents and Settings\Miloslav - Mihalik\Dokumenty\Stažené soubory\IMG_89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743200" y="2895600"/>
            <a:ext cx="3048000" cy="2286000"/>
          </a:xfrm>
          <a:prstGeom prst="rect">
            <a:avLst/>
          </a:prstGeom>
          <a:noFill/>
        </p:spPr>
      </p:pic>
      <p:pic>
        <p:nvPicPr>
          <p:cNvPr id="3076" name="Picture 4" descr="C:\Documents and Settings\Miloslav - Mihalik\Dokumenty\Stažené soubory\IMG_890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473700" y="2908300"/>
            <a:ext cx="31496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400" dirty="0" smtClean="0"/>
              <a:t>Nastrihnuté kolieska si nalepíme na tanier – budú slúžiť na držanie vajíčok a zajačika v záhradke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C:\Documents and Settings\Miloslav - Mihalik\Dokumenty\Stažené soubory\IMG_89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77800" y="2336800"/>
            <a:ext cx="4064000" cy="3048000"/>
          </a:xfrm>
          <a:prstGeom prst="rect">
            <a:avLst/>
          </a:prstGeom>
          <a:noFill/>
        </p:spPr>
      </p:pic>
      <p:pic>
        <p:nvPicPr>
          <p:cNvPr id="4099" name="Picture 3" descr="C:\Documents and Settings\Miloslav - Mihalik\Dokumenty\Stažené soubory\IMG_89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140200" y="2260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Namaľujeme si </a:t>
            </a:r>
            <a:r>
              <a:rPr lang="sk-SK" sz="2400" dirty="0" err="1" smtClean="0"/>
              <a:t>zajačika,ktorého</a:t>
            </a:r>
            <a:r>
              <a:rPr lang="sk-SK" sz="2400" dirty="0" smtClean="0"/>
              <a:t> ešte nakoniec dozdobíme mašličkou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122" name="Picture 2" descr="C:\Documents and Settings\Miloslav - Mihalik\Dokumenty\Stažené soubory\IMG_89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50800" y="2184400"/>
            <a:ext cx="4064000" cy="3048000"/>
          </a:xfrm>
          <a:prstGeom prst="rect">
            <a:avLst/>
          </a:prstGeom>
          <a:noFill/>
        </p:spPr>
      </p:pic>
      <p:pic>
        <p:nvPicPr>
          <p:cNvPr id="5123" name="Picture 3" descr="C:\Documents and Settings\Miloslav - Mihalik\Dokumenty\Stažené soubory\IMG_89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606800" y="23368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Pustíme sa do zdobenia vajíčok- , namaľujeme ich farbami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7" name="Picture 3" descr="C:\Documents and Settings\Miloslav - Mihalik\Dokumenty\Stažené soubory\IMG_89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616200" y="3251200"/>
            <a:ext cx="2844800" cy="2133600"/>
          </a:xfrm>
          <a:prstGeom prst="rect">
            <a:avLst/>
          </a:prstGeom>
          <a:noFill/>
        </p:spPr>
      </p:pic>
      <p:pic>
        <p:nvPicPr>
          <p:cNvPr id="6148" name="Picture 4" descr="C:\Documents and Settings\Miloslav - Mihalik\Dokumenty\Stažené soubory\IMG_89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080000" y="3302000"/>
            <a:ext cx="2641600" cy="1981200"/>
          </a:xfrm>
          <a:prstGeom prst="rect">
            <a:avLst/>
          </a:prstGeom>
          <a:noFill/>
        </p:spPr>
      </p:pic>
      <p:pic>
        <p:nvPicPr>
          <p:cNvPr id="7" name="Picture 4" descr="C:\Documents and Settings\Miloslav - Mihalik\Dokumenty\Stažené soubory\IMG_89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369570" y="3211830"/>
            <a:ext cx="2743200" cy="226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Ozdobíme ich čipkami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C:\Documents and Settings\Miloslav - Mihalik\Dokumenty\Stažené soubory\IMG_89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3025" y="3127375"/>
            <a:ext cx="3073400" cy="2305050"/>
          </a:xfrm>
          <a:prstGeom prst="rect">
            <a:avLst/>
          </a:prstGeom>
          <a:noFill/>
        </p:spPr>
      </p:pic>
      <p:pic>
        <p:nvPicPr>
          <p:cNvPr id="7171" name="Picture 3" descr="C:\Documents and Settings\Miloslav - Mihalik\Dokumenty\Stažené soubory\IMG_89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501900" y="3136900"/>
            <a:ext cx="3149600" cy="2362200"/>
          </a:xfrm>
          <a:prstGeom prst="rect">
            <a:avLst/>
          </a:prstGeom>
          <a:noFill/>
        </p:spPr>
      </p:pic>
      <p:pic>
        <p:nvPicPr>
          <p:cNvPr id="7" name="Picture 2" descr="C:\Documents and Settings\Miloslav - Mihalik\Dokumenty\Stažené soubory\IMG_891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426075" y="3108325"/>
            <a:ext cx="2921000" cy="2190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</TotalTime>
  <Words>130</Words>
  <Application>Microsoft Office PowerPoint</Application>
  <PresentationFormat>Předvádění na obrazovce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Veľkonočná záhradka</vt:lpstr>
      <vt:lpstr>Ako si vyrobiť veľkonočnú záhradku</vt:lpstr>
      <vt:lpstr>Najprv si natrieme papierový tanier zelenou farbou</vt:lpstr>
      <vt:lpstr>Pokiaľ bude tanier schnúť nastriháme si zelené kolieska</vt:lpstr>
      <vt:lpstr>Kolieska vystrihneme a postupne nastrihávame smerom do stredu</vt:lpstr>
      <vt:lpstr>Nastrihnuté kolieska si nalepíme na tanier – budú slúžiť na držanie vajíčok a zajačika v záhradke</vt:lpstr>
      <vt:lpstr>Namaľujeme si zajačika,ktorého ešte nakoniec dozdobíme mašličkou</vt:lpstr>
      <vt:lpstr>Pustíme sa do zdobenia vajíčok- , namaľujeme ich farbami</vt:lpstr>
      <vt:lpstr>Ozdobíme ich čipkami</vt:lpstr>
      <vt:lpstr>Dozdobíme ich aplikáciami  v tvare kvetiniek, zajačikov, kuriatok</vt:lpstr>
      <vt:lpstr>Ozdobené vajíčka a zajačika uložíme do zelenej záhradky</vt:lpstr>
      <vt:lpstr>Snímek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Veľkonočná záhradka</dc:title>
  <dc:creator/>
  <cp:lastModifiedBy>Your User Name</cp:lastModifiedBy>
  <cp:revision>6</cp:revision>
  <dcterms:created xsi:type="dcterms:W3CDTF">2006-08-16T00:00:00Z</dcterms:created>
  <dcterms:modified xsi:type="dcterms:W3CDTF">2020-04-16T07:42:19Z</dcterms:modified>
</cp:coreProperties>
</file>