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Vlastiveda pre 4.roč.-Vtáky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Vypracovala </a:t>
            </a:r>
            <a:r>
              <a:rPr lang="sk-SK" dirty="0" err="1" smtClean="0"/>
              <a:t>Mgr.Mihaliková</a:t>
            </a:r>
            <a:r>
              <a:rPr lang="sk-SK" dirty="0" smtClean="0"/>
              <a:t> Anna </a:t>
            </a:r>
          </a:p>
          <a:p>
            <a:r>
              <a:rPr lang="sk-SK" dirty="0" smtClean="0"/>
              <a:t>Spojená škola </a:t>
            </a:r>
            <a:r>
              <a:rPr lang="sk-SK" dirty="0" smtClean="0"/>
              <a:t>U</a:t>
            </a:r>
            <a:r>
              <a:rPr lang="sk-SK" dirty="0" smtClean="0"/>
              <a:t>l. </a:t>
            </a:r>
            <a:r>
              <a:rPr lang="sk-SK" dirty="0" err="1" smtClean="0"/>
              <a:t>J.Kollára</a:t>
            </a:r>
            <a:r>
              <a:rPr lang="sk-SK" dirty="0" smtClean="0"/>
              <a:t> 3,</a:t>
            </a:r>
          </a:p>
          <a:p>
            <a:r>
              <a:rPr lang="sk-SK" dirty="0" smtClean="0"/>
              <a:t> Nové Mesto nad Váhom</a:t>
            </a:r>
            <a:endParaRPr lang="cs-CZ" dirty="0"/>
          </a:p>
        </p:txBody>
      </p:sp>
      <p:pic>
        <p:nvPicPr>
          <p:cNvPr id="9218" name="Picture 2" descr="C:\Documents and Settings\Miloslav - Mihalik\Dokumenty\Stažené soubory\gify vtač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1676400"/>
            <a:ext cx="2562225" cy="1000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100" dirty="0" smtClean="0"/>
              <a:t>V </a:t>
            </a:r>
            <a:r>
              <a:rPr lang="sk-SK" sz="3100" dirty="0" smtClean="0"/>
              <a:t>mestách a v blízkosti ľudských obydlí</a:t>
            </a:r>
            <a:r>
              <a:rPr lang="sk-SK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Sýkorka 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lastovička</a:t>
            </a:r>
            <a:endParaRPr lang="cs-CZ" dirty="0"/>
          </a:p>
        </p:txBody>
      </p:sp>
      <p:pic>
        <p:nvPicPr>
          <p:cNvPr id="4" name="Picture 2" descr="C:\Documents and Settings\Miloslav - Mihalik\Dokumenty\Stažené soubory\Kopie - sý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1905000"/>
            <a:ext cx="2333625" cy="1952625"/>
          </a:xfrm>
          <a:prstGeom prst="rect">
            <a:avLst/>
          </a:prstGeom>
          <a:noFill/>
        </p:spPr>
      </p:pic>
      <p:pic>
        <p:nvPicPr>
          <p:cNvPr id="7170" name="Picture 2" descr="C:\Documents and Settings\Miloslav - Mihalik\Dokumenty\Stažené soubory\last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4648200"/>
            <a:ext cx="2676525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Všetky vtáky sú pre nás veľmi užitočné. Požierajú škodlivý hmyz, žerú škodlivé hlodavce a uhynuté malé zvieratá.</a:t>
            </a:r>
          </a:p>
          <a:p>
            <a:r>
              <a:rPr lang="sk-SK" dirty="0" smtClean="0"/>
              <a:t>Vtáčikom v zime pomáhame, nosíme im do kŕmidiel semienka, proso, vtáčí </a:t>
            </a:r>
            <a:r>
              <a:rPr lang="sk-SK" dirty="0" err="1" smtClean="0"/>
              <a:t>zob.Ony</a:t>
            </a:r>
            <a:r>
              <a:rPr lang="sk-SK" dirty="0" smtClean="0"/>
              <a:t> sa nám odvďačia krásnym spevom.</a:t>
            </a:r>
            <a:endParaRPr lang="cs-CZ" dirty="0"/>
          </a:p>
        </p:txBody>
      </p:sp>
      <p:pic>
        <p:nvPicPr>
          <p:cNvPr id="10242" name="Picture 2" descr="C:\Documents and Settings\Miloslav - Mihalik\Dokumenty\Stažené soubory\gi vt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43434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Vtáky sú živočíchy, ktoré majú krídla a sú porastené perím. </a:t>
            </a:r>
          </a:p>
          <a:p>
            <a:r>
              <a:rPr lang="sk-SK" dirty="0" smtClean="0"/>
              <a:t>Perie ich chráni pred chladom a vlhkom.</a:t>
            </a:r>
            <a:endParaRPr lang="cs-CZ" dirty="0"/>
          </a:p>
        </p:txBody>
      </p:sp>
      <p:pic>
        <p:nvPicPr>
          <p:cNvPr id="11266" name="Picture 2" descr="C:\Documents and Settings\Miloslav - Mihalik\Dokumenty\Stažené soubory\boc gif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3148074"/>
            <a:ext cx="2209800" cy="21954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Mláďatá sa liahnu z vajec, ktoré kladú samičky do hniezda.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075" name="Picture 3" descr="C:\Documents and Settings\Miloslav - Mihalik\Dokumenty\Stažené soubory\mladat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2133600"/>
            <a:ext cx="3059023" cy="2057400"/>
          </a:xfrm>
          <a:prstGeom prst="rect">
            <a:avLst/>
          </a:prstGeom>
          <a:noFill/>
        </p:spPr>
      </p:pic>
      <p:pic>
        <p:nvPicPr>
          <p:cNvPr id="3076" name="Picture 4" descr="C:\Documents and Settings\Miloslav - Mihalik\Dokumenty\Stažené soubory\hniezd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098221"/>
            <a:ext cx="2819400" cy="21118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Telo vtákov sa skladá z týchto častí: hlava, krk, trup, chvost,2nohy, 2krídla.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100" name="Picture 4" descr="C:\Documents and Settings\Miloslav - Mihalik\Dokumenty\Stažené soubory\telo vta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199" y="2190953"/>
            <a:ext cx="5358801" cy="34478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Na hlave majú zobák, oči, a sluchové orgány. </a:t>
            </a:r>
            <a:r>
              <a:rPr lang="sk-SK" sz="2400" dirty="0" err="1" smtClean="0"/>
              <a:t>Vačšina</a:t>
            </a:r>
            <a:r>
              <a:rPr lang="sk-SK" sz="2400" dirty="0" smtClean="0"/>
              <a:t> má dobre vyvinutý zrak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Zobák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Oči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Sluchový orgán</a:t>
            </a:r>
            <a:endParaRPr lang="cs-CZ" dirty="0"/>
          </a:p>
        </p:txBody>
      </p:sp>
      <p:pic>
        <p:nvPicPr>
          <p:cNvPr id="8194" name="Picture 2" descr="C:\Documents and Settings\Miloslav - Mihalik\Dokumenty\Stažené soubory\hlava vtá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2514600"/>
            <a:ext cx="3714360" cy="2471738"/>
          </a:xfrm>
          <a:prstGeom prst="rect">
            <a:avLst/>
          </a:prstGeom>
          <a:noFill/>
        </p:spPr>
      </p:pic>
      <p:cxnSp>
        <p:nvCxnSpPr>
          <p:cNvPr id="9" name="Přímá spojovací šipka 8"/>
          <p:cNvCxnSpPr/>
          <p:nvPr/>
        </p:nvCxnSpPr>
        <p:spPr>
          <a:xfrm>
            <a:off x="1676400" y="1981200"/>
            <a:ext cx="30480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 flipV="1">
            <a:off x="1295400" y="3505200"/>
            <a:ext cx="4114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 flipV="1">
            <a:off x="2971800" y="3429000"/>
            <a:ext cx="2819400" cy="198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Živia sa semenami a hmyzom.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Sýkorka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vrabec           </a:t>
            </a:r>
            <a:endParaRPr lang="cs-CZ" dirty="0"/>
          </a:p>
        </p:txBody>
      </p:sp>
      <p:pic>
        <p:nvPicPr>
          <p:cNvPr id="2050" name="Picture 2" descr="C:\Documents and Settings\Miloslav - Mihalik\Dokumenty\Stažené soubory\Kopie - sý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1295400"/>
            <a:ext cx="2333625" cy="1952625"/>
          </a:xfrm>
          <a:prstGeom prst="rect">
            <a:avLst/>
          </a:prstGeom>
          <a:noFill/>
        </p:spPr>
      </p:pic>
      <p:pic>
        <p:nvPicPr>
          <p:cNvPr id="2051" name="Picture 3" descr="C:\Documents and Settings\Miloslav - Mihalik\Dokumenty\Stažené soubory\vrabec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3810000"/>
            <a:ext cx="2619375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Niektoré sa živia inými </a:t>
            </a:r>
            <a:r>
              <a:rPr lang="sk-SK" sz="2400" dirty="0" err="1" smtClean="0"/>
              <a:t>vtákmi,zvieratami</a:t>
            </a:r>
            <a:r>
              <a:rPr lang="sk-SK" sz="2400" dirty="0" smtClean="0"/>
              <a:t>, alebo rybami.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Orol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Jastrab           </a:t>
            </a:r>
            <a:endParaRPr lang="cs-CZ" dirty="0"/>
          </a:p>
        </p:txBody>
      </p:sp>
      <p:pic>
        <p:nvPicPr>
          <p:cNvPr id="1027" name="Picture 3" descr="C:\Documents and Settings\Miloslav - Mihalik\Dokumenty\Stažené soubory\oro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1371600"/>
            <a:ext cx="2619375" cy="1743075"/>
          </a:xfrm>
          <a:prstGeom prst="rect">
            <a:avLst/>
          </a:prstGeom>
          <a:noFill/>
        </p:spPr>
      </p:pic>
      <p:pic>
        <p:nvPicPr>
          <p:cNvPr id="1029" name="Picture 5" descr="C:\Documents and Settings\Miloslav - Mihalik\Dokumenty\Stažené soubory\jastra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4267200"/>
            <a:ext cx="2343150" cy="1952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Žijú v lesoch, na lúkach, ale aj v mestách a v blízkosti ľudských obydlí.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Ďateľ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bažant</a:t>
            </a:r>
            <a:endParaRPr lang="cs-CZ" dirty="0"/>
          </a:p>
        </p:txBody>
      </p:sp>
      <p:pic>
        <p:nvPicPr>
          <p:cNvPr id="5122" name="Picture 2" descr="C:\Documents and Settings\Miloslav - Mihalik\Dokumenty\Stažené soubory\date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1600200"/>
            <a:ext cx="2057400" cy="2219325"/>
          </a:xfrm>
          <a:prstGeom prst="rect">
            <a:avLst/>
          </a:prstGeom>
          <a:noFill/>
        </p:spPr>
      </p:pic>
      <p:pic>
        <p:nvPicPr>
          <p:cNvPr id="5123" name="Picture 3" descr="C:\Documents and Settings\Miloslav - Mihalik\Dokumenty\Stažené soubory\bazan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3886200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pri jazerách, riekach, pri mori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Kačka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čajka</a:t>
            </a:r>
            <a:endParaRPr lang="cs-CZ" dirty="0"/>
          </a:p>
        </p:txBody>
      </p:sp>
      <p:pic>
        <p:nvPicPr>
          <p:cNvPr id="6146" name="Picture 2" descr="C:\Documents and Settings\Miloslav - Mihalik\Dokumenty\Stažené soubory\kač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1371600"/>
            <a:ext cx="2514824" cy="1677368"/>
          </a:xfrm>
          <a:prstGeom prst="rect">
            <a:avLst/>
          </a:prstGeom>
          <a:noFill/>
        </p:spPr>
      </p:pic>
      <p:pic>
        <p:nvPicPr>
          <p:cNvPr id="6147" name="Picture 3" descr="C:\Documents and Settings\Miloslav - Mihalik\Dokumenty\Stažené soubory\čaj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4343400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73</TotalTime>
  <Words>188</Words>
  <Application>Microsoft Office PowerPoint</Application>
  <PresentationFormat>Předvádění na obrazovce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Arkýř</vt:lpstr>
      <vt:lpstr>Vlastiveda pre 4.roč.-Vtáky</vt:lpstr>
      <vt:lpstr>Snímek 2</vt:lpstr>
      <vt:lpstr>Mláďatá sa liahnu z vajec, ktoré kladú samičky do hniezda.</vt:lpstr>
      <vt:lpstr>Telo vtákov sa skladá z týchto častí: hlava, krk, trup, chvost,2nohy, 2krídla.</vt:lpstr>
      <vt:lpstr>Na hlave majú zobák, oči, a sluchové orgány. Vačšina má dobre vyvinutý zrak</vt:lpstr>
      <vt:lpstr>Živia sa semenami a hmyzom.</vt:lpstr>
      <vt:lpstr>Niektoré sa živia inými vtákmi,zvieratami, alebo rybami.</vt:lpstr>
      <vt:lpstr>Žijú v lesoch, na lúkach, ale aj v mestách a v blízkosti ľudských obydlí.</vt:lpstr>
      <vt:lpstr>pri jazerách, riekach, pri mori</vt:lpstr>
      <vt:lpstr>V mestách a v blízkosti ľudských obydlí.</vt:lpstr>
      <vt:lpstr>Snímek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Vlastiveda pre 4.roč.-Vtáky</dc:title>
  <dc:creator/>
  <cp:lastModifiedBy>Your User Name</cp:lastModifiedBy>
  <cp:revision>9</cp:revision>
  <dcterms:created xsi:type="dcterms:W3CDTF">2006-08-16T00:00:00Z</dcterms:created>
  <dcterms:modified xsi:type="dcterms:W3CDTF">2020-04-21T16:53:44Z</dcterms:modified>
</cp:coreProperties>
</file>