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8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1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34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wia Świerkosz" userId="15aec7fb-c948-4973-b9b9-8eee7925df41" providerId="ADAL" clId="{BBD01E96-92B6-4D37-9095-3CFE78F2859E}"/>
    <pc:docChg chg="undo custSel addSld delSld modSld sldOrd addSection delSection modSection modShowInfo">
      <pc:chgData name="Oliwia Świerkosz" userId="15aec7fb-c948-4973-b9b9-8eee7925df41" providerId="ADAL" clId="{BBD01E96-92B6-4D37-9095-3CFE78F2859E}" dt="2021-02-01T14:51:26.602" v="6527" actId="14100"/>
      <pc:docMkLst>
        <pc:docMk/>
      </pc:docMkLst>
      <pc:sldChg chg="modSp mod ord">
        <pc:chgData name="Oliwia Świerkosz" userId="15aec7fb-c948-4973-b9b9-8eee7925df41" providerId="ADAL" clId="{BBD01E96-92B6-4D37-9095-3CFE78F2859E}" dt="2021-02-01T14:24:06.999" v="6371" actId="20577"/>
        <pc:sldMkLst>
          <pc:docMk/>
          <pc:sldMk cId="8822485" sldId="264"/>
        </pc:sldMkLst>
        <pc:spChg chg="mod">
          <ac:chgData name="Oliwia Świerkosz" userId="15aec7fb-c948-4973-b9b9-8eee7925df41" providerId="ADAL" clId="{BBD01E96-92B6-4D37-9095-3CFE78F2859E}" dt="2021-02-01T14:24:06.999" v="6371" actId="20577"/>
          <ac:spMkLst>
            <pc:docMk/>
            <pc:sldMk cId="8822485" sldId="264"/>
            <ac:spMk id="4" creationId="{2744FBEB-95E2-41EA-9F26-D75D46F7D761}"/>
          </ac:spMkLst>
        </pc:spChg>
      </pc:sldChg>
      <pc:sldChg chg="modSp">
        <pc:chgData name="Oliwia Świerkosz" userId="15aec7fb-c948-4973-b9b9-8eee7925df41" providerId="ADAL" clId="{BBD01E96-92B6-4D37-9095-3CFE78F2859E}" dt="2021-02-01T14:24:55.861" v="6496" actId="20577"/>
        <pc:sldMkLst>
          <pc:docMk/>
          <pc:sldMk cId="3334344663" sldId="267"/>
        </pc:sldMkLst>
        <pc:spChg chg="mod">
          <ac:chgData name="Oliwia Świerkosz" userId="15aec7fb-c948-4973-b9b9-8eee7925df41" providerId="ADAL" clId="{BBD01E96-92B6-4D37-9095-3CFE78F2859E}" dt="2021-02-01T14:24:55.861" v="6496" actId="20577"/>
          <ac:spMkLst>
            <pc:docMk/>
            <pc:sldMk cId="3334344663" sldId="267"/>
            <ac:spMk id="3" creationId="{FDA4220C-ECD9-4D78-BBEA-94798E39F210}"/>
          </ac:spMkLst>
        </pc:spChg>
      </pc:sldChg>
      <pc:sldChg chg="modSp mod modTransition modAnim">
        <pc:chgData name="Oliwia Świerkosz" userId="15aec7fb-c948-4973-b9b9-8eee7925df41" providerId="ADAL" clId="{BBD01E96-92B6-4D37-9095-3CFE78F2859E}" dt="2021-02-01T14:25:44.640" v="6497"/>
        <pc:sldMkLst>
          <pc:docMk/>
          <pc:sldMk cId="1500182007" sldId="268"/>
        </pc:sldMkLst>
        <pc:spChg chg="mod">
          <ac:chgData name="Oliwia Świerkosz" userId="15aec7fb-c948-4973-b9b9-8eee7925df41" providerId="ADAL" clId="{BBD01E96-92B6-4D37-9095-3CFE78F2859E}" dt="2021-02-01T12:17:38.920" v="638" actId="20577"/>
          <ac:spMkLst>
            <pc:docMk/>
            <pc:sldMk cId="1500182007" sldId="268"/>
            <ac:spMk id="2" creationId="{6C138047-D69F-4526-9A12-CA3ABA46F586}"/>
          </ac:spMkLst>
        </pc:spChg>
        <pc:spChg chg="mod">
          <ac:chgData name="Oliwia Świerkosz" userId="15aec7fb-c948-4973-b9b9-8eee7925df41" providerId="ADAL" clId="{BBD01E96-92B6-4D37-9095-3CFE78F2859E}" dt="2021-02-01T12:23:14.746" v="963" actId="20577"/>
          <ac:spMkLst>
            <pc:docMk/>
            <pc:sldMk cId="1500182007" sldId="268"/>
            <ac:spMk id="3" creationId="{FB00578C-2CFB-4D48-9376-FAD737C77F0B}"/>
          </ac:spMkLst>
        </pc:spChg>
      </pc:sldChg>
      <pc:sldChg chg="addSp delSp modSp new mod modTransition modAnim">
        <pc:chgData name="Oliwia Świerkosz" userId="15aec7fb-c948-4973-b9b9-8eee7925df41" providerId="ADAL" clId="{BBD01E96-92B6-4D37-9095-3CFE78F2859E}" dt="2021-02-01T14:00:46.810" v="6317"/>
        <pc:sldMkLst>
          <pc:docMk/>
          <pc:sldMk cId="1485020554" sldId="269"/>
        </pc:sldMkLst>
        <pc:spChg chg="mod">
          <ac:chgData name="Oliwia Świerkosz" userId="15aec7fb-c948-4973-b9b9-8eee7925df41" providerId="ADAL" clId="{BBD01E96-92B6-4D37-9095-3CFE78F2859E}" dt="2021-02-01T14:00:26.784" v="6309"/>
          <ac:spMkLst>
            <pc:docMk/>
            <pc:sldMk cId="1485020554" sldId="269"/>
            <ac:spMk id="2" creationId="{61556808-8531-4222-8915-E8773016AB4B}"/>
          </ac:spMkLst>
        </pc:spChg>
        <pc:spChg chg="mod">
          <ac:chgData name="Oliwia Świerkosz" userId="15aec7fb-c948-4973-b9b9-8eee7925df41" providerId="ADAL" clId="{BBD01E96-92B6-4D37-9095-3CFE78F2859E}" dt="2021-02-01T12:25:34.263" v="1132" actId="5793"/>
          <ac:spMkLst>
            <pc:docMk/>
            <pc:sldMk cId="1485020554" sldId="269"/>
            <ac:spMk id="3" creationId="{C0645A7D-5F66-4196-9614-6BE2F9ABD94E}"/>
          </ac:spMkLst>
        </pc:spChg>
        <pc:picChg chg="add del mod">
          <ac:chgData name="Oliwia Świerkosz" userId="15aec7fb-c948-4973-b9b9-8eee7925df41" providerId="ADAL" clId="{BBD01E96-92B6-4D37-9095-3CFE78F2859E}" dt="2021-02-01T12:26:19.738" v="1246" actId="478"/>
          <ac:picMkLst>
            <pc:docMk/>
            <pc:sldMk cId="1485020554" sldId="269"/>
            <ac:picMk id="1026" creationId="{A16E3B45-35B0-43A3-976E-A3DF9ABB4B41}"/>
          </ac:picMkLst>
        </pc:picChg>
        <pc:picChg chg="add del mod">
          <ac:chgData name="Oliwia Świerkosz" userId="15aec7fb-c948-4973-b9b9-8eee7925df41" providerId="ADAL" clId="{BBD01E96-92B6-4D37-9095-3CFE78F2859E}" dt="2021-02-01T12:26:31.220" v="1249" actId="478"/>
          <ac:picMkLst>
            <pc:docMk/>
            <pc:sldMk cId="1485020554" sldId="269"/>
            <ac:picMk id="1028" creationId="{2732F3F3-9738-45E5-B5E4-4BE88B61E416}"/>
          </ac:picMkLst>
        </pc:picChg>
        <pc:picChg chg="add mod">
          <ac:chgData name="Oliwia Świerkosz" userId="15aec7fb-c948-4973-b9b9-8eee7925df41" providerId="ADAL" clId="{BBD01E96-92B6-4D37-9095-3CFE78F2859E}" dt="2021-02-01T14:00:14.675" v="6303" actId="1076"/>
          <ac:picMkLst>
            <pc:docMk/>
            <pc:sldMk cId="1485020554" sldId="269"/>
            <ac:picMk id="1030" creationId="{16F6149C-B3E0-4EBE-964D-A044A4F6B054}"/>
          </ac:picMkLst>
        </pc:picChg>
      </pc:sldChg>
      <pc:sldChg chg="addSp modSp new mod modTransition modAnim">
        <pc:chgData name="Oliwia Świerkosz" userId="15aec7fb-c948-4973-b9b9-8eee7925df41" providerId="ADAL" clId="{BBD01E96-92B6-4D37-9095-3CFE78F2859E}" dt="2021-02-01T14:03:53.536" v="6321"/>
        <pc:sldMkLst>
          <pc:docMk/>
          <pc:sldMk cId="1833807024" sldId="270"/>
        </pc:sldMkLst>
        <pc:spChg chg="mod">
          <ac:chgData name="Oliwia Świerkosz" userId="15aec7fb-c948-4973-b9b9-8eee7925df41" providerId="ADAL" clId="{BBD01E96-92B6-4D37-9095-3CFE78F2859E}" dt="2021-02-01T12:28:13.108" v="1269"/>
          <ac:spMkLst>
            <pc:docMk/>
            <pc:sldMk cId="1833807024" sldId="270"/>
            <ac:spMk id="2" creationId="{4ED59019-7A90-4CB5-B174-B857C654C497}"/>
          </ac:spMkLst>
        </pc:spChg>
        <pc:spChg chg="mod">
          <ac:chgData name="Oliwia Świerkosz" userId="15aec7fb-c948-4973-b9b9-8eee7925df41" providerId="ADAL" clId="{BBD01E96-92B6-4D37-9095-3CFE78F2859E}" dt="2021-02-01T12:32:01.719" v="1786" actId="20577"/>
          <ac:spMkLst>
            <pc:docMk/>
            <pc:sldMk cId="1833807024" sldId="270"/>
            <ac:spMk id="3" creationId="{05805795-53AC-4321-9D1E-8F3F51A8D390}"/>
          </ac:spMkLst>
        </pc:spChg>
        <pc:picChg chg="add mod">
          <ac:chgData name="Oliwia Świerkosz" userId="15aec7fb-c948-4973-b9b9-8eee7925df41" providerId="ADAL" clId="{BBD01E96-92B6-4D37-9095-3CFE78F2859E}" dt="2021-02-01T12:33:09.873" v="1788" actId="1076"/>
          <ac:picMkLst>
            <pc:docMk/>
            <pc:sldMk cId="1833807024" sldId="270"/>
            <ac:picMk id="2050" creationId="{17AF50A9-2485-4766-BF91-B46F74BCDEC9}"/>
          </ac:picMkLst>
        </pc:picChg>
      </pc:sldChg>
      <pc:sldChg chg="modSp new mod modTransition modAnim">
        <pc:chgData name="Oliwia Świerkosz" userId="15aec7fb-c948-4973-b9b9-8eee7925df41" providerId="ADAL" clId="{BBD01E96-92B6-4D37-9095-3CFE78F2859E}" dt="2021-02-01T14:04:03.989" v="6323"/>
        <pc:sldMkLst>
          <pc:docMk/>
          <pc:sldMk cId="2721670825" sldId="271"/>
        </pc:sldMkLst>
        <pc:spChg chg="mod">
          <ac:chgData name="Oliwia Świerkosz" userId="15aec7fb-c948-4973-b9b9-8eee7925df41" providerId="ADAL" clId="{BBD01E96-92B6-4D37-9095-3CFE78F2859E}" dt="2021-02-01T12:34:00.832" v="1809"/>
          <ac:spMkLst>
            <pc:docMk/>
            <pc:sldMk cId="2721670825" sldId="271"/>
            <ac:spMk id="2" creationId="{F3452F7F-1566-4BF1-85E4-C9DD06CDEA09}"/>
          </ac:spMkLst>
        </pc:spChg>
        <pc:spChg chg="mod">
          <ac:chgData name="Oliwia Świerkosz" userId="15aec7fb-c948-4973-b9b9-8eee7925df41" providerId="ADAL" clId="{BBD01E96-92B6-4D37-9095-3CFE78F2859E}" dt="2021-02-01T13:41:55.189" v="5574" actId="20577"/>
          <ac:spMkLst>
            <pc:docMk/>
            <pc:sldMk cId="2721670825" sldId="271"/>
            <ac:spMk id="3" creationId="{A7EE784A-2B63-4D3F-9D12-C0A502DB6BD2}"/>
          </ac:spMkLst>
        </pc:spChg>
      </pc:sldChg>
      <pc:sldChg chg="addSp modSp new modTransition">
        <pc:chgData name="Oliwia Świerkosz" userId="15aec7fb-c948-4973-b9b9-8eee7925df41" providerId="ADAL" clId="{BBD01E96-92B6-4D37-9095-3CFE78F2859E}" dt="2021-02-01T13:57:34.609" v="6277"/>
        <pc:sldMkLst>
          <pc:docMk/>
          <pc:sldMk cId="2453362629" sldId="272"/>
        </pc:sldMkLst>
        <pc:picChg chg="add mod">
          <ac:chgData name="Oliwia Świerkosz" userId="15aec7fb-c948-4973-b9b9-8eee7925df41" providerId="ADAL" clId="{BBD01E96-92B6-4D37-9095-3CFE78F2859E}" dt="2021-02-01T12:41:16.303" v="2283" actId="1076"/>
          <ac:picMkLst>
            <pc:docMk/>
            <pc:sldMk cId="2453362629" sldId="272"/>
            <ac:picMk id="3074" creationId="{CBC9EEC2-39AC-4AA8-99F1-53CBDE8EAFB5}"/>
          </ac:picMkLst>
        </pc:picChg>
      </pc:sldChg>
      <pc:sldChg chg="addSp delSp modSp new mod modTransition modAnim">
        <pc:chgData name="Oliwia Świerkosz" userId="15aec7fb-c948-4973-b9b9-8eee7925df41" providerId="ADAL" clId="{BBD01E96-92B6-4D37-9095-3CFE78F2859E}" dt="2021-02-01T14:05:18.211" v="6337"/>
        <pc:sldMkLst>
          <pc:docMk/>
          <pc:sldMk cId="101846522" sldId="273"/>
        </pc:sldMkLst>
        <pc:spChg chg="mod">
          <ac:chgData name="Oliwia Świerkosz" userId="15aec7fb-c948-4973-b9b9-8eee7925df41" providerId="ADAL" clId="{BBD01E96-92B6-4D37-9095-3CFE78F2859E}" dt="2021-02-01T12:43:23.596" v="2382"/>
          <ac:spMkLst>
            <pc:docMk/>
            <pc:sldMk cId="101846522" sldId="273"/>
            <ac:spMk id="2" creationId="{E3EDF7CF-6715-41B2-B1C6-268B2668E198}"/>
          </ac:spMkLst>
        </pc:spChg>
        <pc:spChg chg="mod">
          <ac:chgData name="Oliwia Świerkosz" userId="15aec7fb-c948-4973-b9b9-8eee7925df41" providerId="ADAL" clId="{BBD01E96-92B6-4D37-9095-3CFE78F2859E}" dt="2021-02-01T12:46:49.401" v="2633" actId="14100"/>
          <ac:spMkLst>
            <pc:docMk/>
            <pc:sldMk cId="101846522" sldId="273"/>
            <ac:spMk id="3" creationId="{1A345BFB-070C-4EB9-BF5A-9C80F77358E0}"/>
          </ac:spMkLst>
        </pc:spChg>
        <pc:spChg chg="add mod">
          <ac:chgData name="Oliwia Świerkosz" userId="15aec7fb-c948-4973-b9b9-8eee7925df41" providerId="ADAL" clId="{BBD01E96-92B6-4D37-9095-3CFE78F2859E}" dt="2021-02-01T12:48:49.391" v="2783" actId="20577"/>
          <ac:spMkLst>
            <pc:docMk/>
            <pc:sldMk cId="101846522" sldId="273"/>
            <ac:spMk id="5" creationId="{10684393-63C8-4073-AC46-CF2D9BA8D5D3}"/>
          </ac:spMkLst>
        </pc:spChg>
        <pc:spChg chg="add del mod">
          <ac:chgData name="Oliwia Świerkosz" userId="15aec7fb-c948-4973-b9b9-8eee7925df41" providerId="ADAL" clId="{BBD01E96-92B6-4D37-9095-3CFE78F2859E}" dt="2021-02-01T12:46:23.673" v="2629"/>
          <ac:spMkLst>
            <pc:docMk/>
            <pc:sldMk cId="101846522" sldId="273"/>
            <ac:spMk id="6" creationId="{35F50B75-E022-40D7-943C-B687EFB9329E}"/>
          </ac:spMkLst>
        </pc:spChg>
        <pc:picChg chg="add mod">
          <ac:chgData name="Oliwia Świerkosz" userId="15aec7fb-c948-4973-b9b9-8eee7925df41" providerId="ADAL" clId="{BBD01E96-92B6-4D37-9095-3CFE78F2859E}" dt="2021-02-01T12:45:31.089" v="2573" actId="14100"/>
          <ac:picMkLst>
            <pc:docMk/>
            <pc:sldMk cId="101846522" sldId="273"/>
            <ac:picMk id="4098" creationId="{25F03679-0613-4E0F-8B92-FBF098792E2B}"/>
          </ac:picMkLst>
        </pc:picChg>
        <pc:picChg chg="add del mod">
          <ac:chgData name="Oliwia Świerkosz" userId="15aec7fb-c948-4973-b9b9-8eee7925df41" providerId="ADAL" clId="{BBD01E96-92B6-4D37-9095-3CFE78F2859E}" dt="2021-02-01T12:46:50.287" v="2634"/>
          <ac:picMkLst>
            <pc:docMk/>
            <pc:sldMk cId="101846522" sldId="273"/>
            <ac:picMk id="4100" creationId="{63D0381C-D923-4793-8F1B-15E7B53C148C}"/>
          </ac:picMkLst>
        </pc:picChg>
        <pc:picChg chg="add mod">
          <ac:chgData name="Oliwia Świerkosz" userId="15aec7fb-c948-4973-b9b9-8eee7925df41" providerId="ADAL" clId="{BBD01E96-92B6-4D37-9095-3CFE78F2859E}" dt="2021-02-01T12:48:02.557" v="2646" actId="1076"/>
          <ac:picMkLst>
            <pc:docMk/>
            <pc:sldMk cId="101846522" sldId="273"/>
            <ac:picMk id="4102" creationId="{32A6CA68-C40C-4807-98F5-DAE0C168CAE3}"/>
          </ac:picMkLst>
        </pc:picChg>
        <pc:picChg chg="add mod">
          <ac:chgData name="Oliwia Świerkosz" userId="15aec7fb-c948-4973-b9b9-8eee7925df41" providerId="ADAL" clId="{BBD01E96-92B6-4D37-9095-3CFE78F2859E}" dt="2021-02-01T12:47:57.531" v="2644" actId="1076"/>
          <ac:picMkLst>
            <pc:docMk/>
            <pc:sldMk cId="101846522" sldId="273"/>
            <ac:picMk id="4104" creationId="{AC0EEE94-3E24-4E89-9CA7-39FA31D4CB42}"/>
          </ac:picMkLst>
        </pc:picChg>
      </pc:sldChg>
      <pc:sldChg chg="modSp new mod modTransition modAnim">
        <pc:chgData name="Oliwia Świerkosz" userId="15aec7fb-c948-4973-b9b9-8eee7925df41" providerId="ADAL" clId="{BBD01E96-92B6-4D37-9095-3CFE78F2859E}" dt="2021-02-01T14:26:56.101" v="6502" actId="20577"/>
        <pc:sldMkLst>
          <pc:docMk/>
          <pc:sldMk cId="1288688618" sldId="274"/>
        </pc:sldMkLst>
        <pc:spChg chg="mod">
          <ac:chgData name="Oliwia Świerkosz" userId="15aec7fb-c948-4973-b9b9-8eee7925df41" providerId="ADAL" clId="{BBD01E96-92B6-4D37-9095-3CFE78F2859E}" dt="2021-02-01T12:49:30.768" v="2847" actId="20577"/>
          <ac:spMkLst>
            <pc:docMk/>
            <pc:sldMk cId="1288688618" sldId="274"/>
            <ac:spMk id="2" creationId="{AE3E38C8-A9F6-4AB3-AA16-0512F7DABED1}"/>
          </ac:spMkLst>
        </pc:spChg>
        <pc:spChg chg="mod">
          <ac:chgData name="Oliwia Świerkosz" userId="15aec7fb-c948-4973-b9b9-8eee7925df41" providerId="ADAL" clId="{BBD01E96-92B6-4D37-9095-3CFE78F2859E}" dt="2021-02-01T14:26:56.101" v="6502" actId="20577"/>
          <ac:spMkLst>
            <pc:docMk/>
            <pc:sldMk cId="1288688618" sldId="274"/>
            <ac:spMk id="3" creationId="{EFFF39B8-2540-4FD1-8776-D1326568FC4F}"/>
          </ac:spMkLst>
        </pc:spChg>
      </pc:sldChg>
      <pc:sldChg chg="addSp delSp modSp new modTransition modAnim">
        <pc:chgData name="Oliwia Świerkosz" userId="15aec7fb-c948-4973-b9b9-8eee7925df41" providerId="ADAL" clId="{BBD01E96-92B6-4D37-9095-3CFE78F2859E}" dt="2021-02-01T14:06:22.095" v="6348"/>
        <pc:sldMkLst>
          <pc:docMk/>
          <pc:sldMk cId="1162234958" sldId="275"/>
        </pc:sldMkLst>
        <pc:picChg chg="add del mod">
          <ac:chgData name="Oliwia Świerkosz" userId="15aec7fb-c948-4973-b9b9-8eee7925df41" providerId="ADAL" clId="{BBD01E96-92B6-4D37-9095-3CFE78F2859E}" dt="2021-02-01T12:55:57.831" v="3526" actId="478"/>
          <ac:picMkLst>
            <pc:docMk/>
            <pc:sldMk cId="1162234958" sldId="275"/>
            <ac:picMk id="5122" creationId="{A0EC8413-A4F6-4A08-8BE2-6AD7ACA40C09}"/>
          </ac:picMkLst>
        </pc:picChg>
        <pc:picChg chg="add del mod">
          <ac:chgData name="Oliwia Świerkosz" userId="15aec7fb-c948-4973-b9b9-8eee7925df41" providerId="ADAL" clId="{BBD01E96-92B6-4D37-9095-3CFE78F2859E}" dt="2021-02-01T12:55:57.831" v="3526" actId="478"/>
          <ac:picMkLst>
            <pc:docMk/>
            <pc:sldMk cId="1162234958" sldId="275"/>
            <ac:picMk id="5124" creationId="{60C83547-190A-4398-8083-205A890AE41D}"/>
          </ac:picMkLst>
        </pc:picChg>
        <pc:picChg chg="add mod">
          <ac:chgData name="Oliwia Świerkosz" userId="15aec7fb-c948-4973-b9b9-8eee7925df41" providerId="ADAL" clId="{BBD01E96-92B6-4D37-9095-3CFE78F2859E}" dt="2021-02-01T12:57:12.086" v="3535" actId="1076"/>
          <ac:picMkLst>
            <pc:docMk/>
            <pc:sldMk cId="1162234958" sldId="275"/>
            <ac:picMk id="5126" creationId="{58A7072D-5FD0-4E38-8FD0-D0194CB30AEE}"/>
          </ac:picMkLst>
        </pc:picChg>
        <pc:picChg chg="add mod">
          <ac:chgData name="Oliwia Świerkosz" userId="15aec7fb-c948-4973-b9b9-8eee7925df41" providerId="ADAL" clId="{BBD01E96-92B6-4D37-9095-3CFE78F2859E}" dt="2021-02-01T12:57:08.673" v="3534" actId="1076"/>
          <ac:picMkLst>
            <pc:docMk/>
            <pc:sldMk cId="1162234958" sldId="275"/>
            <ac:picMk id="5128" creationId="{EEC245C0-ED03-498D-9B26-94A3A173F3E0}"/>
          </ac:picMkLst>
        </pc:picChg>
      </pc:sldChg>
      <pc:sldChg chg="modSp new mod modTransition modAnim">
        <pc:chgData name="Oliwia Świerkosz" userId="15aec7fb-c948-4973-b9b9-8eee7925df41" providerId="ADAL" clId="{BBD01E96-92B6-4D37-9095-3CFE78F2859E}" dt="2021-02-01T14:27:51.019" v="6506" actId="20577"/>
        <pc:sldMkLst>
          <pc:docMk/>
          <pc:sldMk cId="4018328720" sldId="276"/>
        </pc:sldMkLst>
        <pc:spChg chg="mod">
          <ac:chgData name="Oliwia Świerkosz" userId="15aec7fb-c948-4973-b9b9-8eee7925df41" providerId="ADAL" clId="{BBD01E96-92B6-4D37-9095-3CFE78F2859E}" dt="2021-02-01T12:57:30.795" v="3580"/>
          <ac:spMkLst>
            <pc:docMk/>
            <pc:sldMk cId="4018328720" sldId="276"/>
            <ac:spMk id="2" creationId="{216B5659-5214-4AAE-8BD2-38F61183EBE9}"/>
          </ac:spMkLst>
        </pc:spChg>
        <pc:spChg chg="mod">
          <ac:chgData name="Oliwia Świerkosz" userId="15aec7fb-c948-4973-b9b9-8eee7925df41" providerId="ADAL" clId="{BBD01E96-92B6-4D37-9095-3CFE78F2859E}" dt="2021-02-01T14:27:51.019" v="6506" actId="20577"/>
          <ac:spMkLst>
            <pc:docMk/>
            <pc:sldMk cId="4018328720" sldId="276"/>
            <ac:spMk id="3" creationId="{6D8E2524-41B4-4B59-BACC-3D404D3D4B16}"/>
          </ac:spMkLst>
        </pc:spChg>
      </pc:sldChg>
      <pc:sldChg chg="addSp modSp new modTransition modAnim">
        <pc:chgData name="Oliwia Świerkosz" userId="15aec7fb-c948-4973-b9b9-8eee7925df41" providerId="ADAL" clId="{BBD01E96-92B6-4D37-9095-3CFE78F2859E}" dt="2021-02-01T14:06:47.148" v="6352"/>
        <pc:sldMkLst>
          <pc:docMk/>
          <pc:sldMk cId="214877340" sldId="277"/>
        </pc:sldMkLst>
        <pc:picChg chg="add mod">
          <ac:chgData name="Oliwia Świerkosz" userId="15aec7fb-c948-4973-b9b9-8eee7925df41" providerId="ADAL" clId="{BBD01E96-92B6-4D37-9095-3CFE78F2859E}" dt="2021-02-01T13:21:04.687" v="4506" actId="1076"/>
          <ac:picMkLst>
            <pc:docMk/>
            <pc:sldMk cId="214877340" sldId="277"/>
            <ac:picMk id="6146" creationId="{9E692CD5-4163-4B8B-AF07-003B8BD1E023}"/>
          </ac:picMkLst>
        </pc:picChg>
        <pc:picChg chg="add mod">
          <ac:chgData name="Oliwia Świerkosz" userId="15aec7fb-c948-4973-b9b9-8eee7925df41" providerId="ADAL" clId="{BBD01E96-92B6-4D37-9095-3CFE78F2859E}" dt="2021-02-01T13:21:26.577" v="4509" actId="14100"/>
          <ac:picMkLst>
            <pc:docMk/>
            <pc:sldMk cId="214877340" sldId="277"/>
            <ac:picMk id="6148" creationId="{7994AFDB-B3BC-4B44-B1B9-FB22547B29EE}"/>
          </ac:picMkLst>
        </pc:picChg>
      </pc:sldChg>
      <pc:sldChg chg="modSp new del mod">
        <pc:chgData name="Oliwia Świerkosz" userId="15aec7fb-c948-4973-b9b9-8eee7925df41" providerId="ADAL" clId="{BBD01E96-92B6-4D37-9095-3CFE78F2859E}" dt="2021-02-01T13:22:36.555" v="4534" actId="2696"/>
        <pc:sldMkLst>
          <pc:docMk/>
          <pc:sldMk cId="448454604" sldId="278"/>
        </pc:sldMkLst>
        <pc:spChg chg="mod">
          <ac:chgData name="Oliwia Świerkosz" userId="15aec7fb-c948-4973-b9b9-8eee7925df41" providerId="ADAL" clId="{BBD01E96-92B6-4D37-9095-3CFE78F2859E}" dt="2021-02-01T13:22:06.670" v="4532" actId="20577"/>
          <ac:spMkLst>
            <pc:docMk/>
            <pc:sldMk cId="448454604" sldId="278"/>
            <ac:spMk id="2" creationId="{57E93139-58C3-47E0-B342-C0DBE8B07B74}"/>
          </ac:spMkLst>
        </pc:spChg>
      </pc:sldChg>
      <pc:sldChg chg="addSp delSp modSp new mod ord modTransition modAnim">
        <pc:chgData name="Oliwia Świerkosz" userId="15aec7fb-c948-4973-b9b9-8eee7925df41" providerId="ADAL" clId="{BBD01E96-92B6-4D37-9095-3CFE78F2859E}" dt="2021-02-01T14:35:52.937" v="6513" actId="478"/>
        <pc:sldMkLst>
          <pc:docMk/>
          <pc:sldMk cId="4102613427" sldId="278"/>
        </pc:sldMkLst>
        <pc:spChg chg="mod">
          <ac:chgData name="Oliwia Świerkosz" userId="15aec7fb-c948-4973-b9b9-8eee7925df41" providerId="ADAL" clId="{BBD01E96-92B6-4D37-9095-3CFE78F2859E}" dt="2021-02-01T13:23:19.167" v="4555"/>
          <ac:spMkLst>
            <pc:docMk/>
            <pc:sldMk cId="4102613427" sldId="278"/>
            <ac:spMk id="2" creationId="{E67B22E5-E7D4-4899-9C78-6C408826D0CF}"/>
          </ac:spMkLst>
        </pc:spChg>
        <pc:spChg chg="mod">
          <ac:chgData name="Oliwia Świerkosz" userId="15aec7fb-c948-4973-b9b9-8eee7925df41" providerId="ADAL" clId="{BBD01E96-92B6-4D37-9095-3CFE78F2859E}" dt="2021-02-01T13:26:34.713" v="4894" actId="27636"/>
          <ac:spMkLst>
            <pc:docMk/>
            <pc:sldMk cId="4102613427" sldId="278"/>
            <ac:spMk id="3" creationId="{9449C906-30EC-4AC4-A92C-EB22C5683534}"/>
          </ac:spMkLst>
        </pc:spChg>
        <pc:spChg chg="add mod">
          <ac:chgData name="Oliwia Świerkosz" userId="15aec7fb-c948-4973-b9b9-8eee7925df41" providerId="ADAL" clId="{BBD01E96-92B6-4D37-9095-3CFE78F2859E}" dt="2021-02-01T13:27:09.514" v="4920" actId="20577"/>
          <ac:spMkLst>
            <pc:docMk/>
            <pc:sldMk cId="4102613427" sldId="278"/>
            <ac:spMk id="4" creationId="{17E94719-591F-4BBC-9583-0581255D226E}"/>
          </ac:spMkLst>
        </pc:spChg>
        <pc:spChg chg="add del">
          <ac:chgData name="Oliwia Świerkosz" userId="15aec7fb-c948-4973-b9b9-8eee7925df41" providerId="ADAL" clId="{BBD01E96-92B6-4D37-9095-3CFE78F2859E}" dt="2021-02-01T14:35:52.937" v="6513" actId="478"/>
          <ac:spMkLst>
            <pc:docMk/>
            <pc:sldMk cId="4102613427" sldId="278"/>
            <ac:spMk id="7" creationId="{2634675C-A638-43B7-BF26-9FE8D2032372}"/>
          </ac:spMkLst>
        </pc:spChg>
        <pc:picChg chg="add mod">
          <ac:chgData name="Oliwia Świerkosz" userId="15aec7fb-c948-4973-b9b9-8eee7925df41" providerId="ADAL" clId="{BBD01E96-92B6-4D37-9095-3CFE78F2859E}" dt="2021-02-01T13:26:55.645" v="4896" actId="1076"/>
          <ac:picMkLst>
            <pc:docMk/>
            <pc:sldMk cId="4102613427" sldId="278"/>
            <ac:picMk id="7170" creationId="{4E463EAF-2D42-4FE6-9C36-7353224F73C7}"/>
          </ac:picMkLst>
        </pc:picChg>
        <pc:cxnChg chg="add mod">
          <ac:chgData name="Oliwia Świerkosz" userId="15aec7fb-c948-4973-b9b9-8eee7925df41" providerId="ADAL" clId="{BBD01E96-92B6-4D37-9095-3CFE78F2859E}" dt="2021-02-01T13:27:35.600" v="4923" actId="1582"/>
          <ac:cxnSpMkLst>
            <pc:docMk/>
            <pc:sldMk cId="4102613427" sldId="278"/>
            <ac:cxnSpMk id="6" creationId="{D9C68873-6B62-410D-958C-C8A4E10C08A0}"/>
          </ac:cxnSpMkLst>
        </pc:cxnChg>
      </pc:sldChg>
      <pc:sldChg chg="new del">
        <pc:chgData name="Oliwia Świerkosz" userId="15aec7fb-c948-4973-b9b9-8eee7925df41" providerId="ADAL" clId="{BBD01E96-92B6-4D37-9095-3CFE78F2859E}" dt="2021-02-01T13:27:55.946" v="4925" actId="2696"/>
        <pc:sldMkLst>
          <pc:docMk/>
          <pc:sldMk cId="627657600" sldId="279"/>
        </pc:sldMkLst>
      </pc:sldChg>
      <pc:sldChg chg="addSp delSp modSp new mod modTransition">
        <pc:chgData name="Oliwia Świerkosz" userId="15aec7fb-c948-4973-b9b9-8eee7925df41" providerId="ADAL" clId="{BBD01E96-92B6-4D37-9095-3CFE78F2859E}" dt="2021-02-01T13:59:41.277" v="6299"/>
        <pc:sldMkLst>
          <pc:docMk/>
          <pc:sldMk cId="3741174500" sldId="279"/>
        </pc:sldMkLst>
        <pc:spChg chg="mod">
          <ac:chgData name="Oliwia Świerkosz" userId="15aec7fb-c948-4973-b9b9-8eee7925df41" providerId="ADAL" clId="{BBD01E96-92B6-4D37-9095-3CFE78F2859E}" dt="2021-02-01T13:28:12.281" v="4946"/>
          <ac:spMkLst>
            <pc:docMk/>
            <pc:sldMk cId="3741174500" sldId="279"/>
            <ac:spMk id="2" creationId="{327DC66B-9CDD-46B8-A575-8CDBAED527FE}"/>
          </ac:spMkLst>
        </pc:spChg>
        <pc:spChg chg="add del mod">
          <ac:chgData name="Oliwia Świerkosz" userId="15aec7fb-c948-4973-b9b9-8eee7925df41" providerId="ADAL" clId="{BBD01E96-92B6-4D37-9095-3CFE78F2859E}" dt="2021-02-01T13:31:45.233" v="5311" actId="1076"/>
          <ac:spMkLst>
            <pc:docMk/>
            <pc:sldMk cId="3741174500" sldId="279"/>
            <ac:spMk id="3" creationId="{1ABB52A6-61DE-4FE7-B82A-44A4172C8ABE}"/>
          </ac:spMkLst>
        </pc:spChg>
        <pc:spChg chg="add del mod">
          <ac:chgData name="Oliwia Świerkosz" userId="15aec7fb-c948-4973-b9b9-8eee7925df41" providerId="ADAL" clId="{BBD01E96-92B6-4D37-9095-3CFE78F2859E}" dt="2021-02-01T13:31:28.676" v="5308" actId="478"/>
          <ac:spMkLst>
            <pc:docMk/>
            <pc:sldMk cId="3741174500" sldId="279"/>
            <ac:spMk id="4" creationId="{14913DC2-5CEA-4BE0-9126-DB19DFEEBB38}"/>
          </ac:spMkLst>
        </pc:spChg>
        <pc:spChg chg="add del mod">
          <ac:chgData name="Oliwia Świerkosz" userId="15aec7fb-c948-4973-b9b9-8eee7925df41" providerId="ADAL" clId="{BBD01E96-92B6-4D37-9095-3CFE78F2859E}" dt="2021-02-01T13:31:40.560" v="5310" actId="478"/>
          <ac:spMkLst>
            <pc:docMk/>
            <pc:sldMk cId="3741174500" sldId="279"/>
            <ac:spMk id="5" creationId="{7F5E518C-4ECB-4FAC-9B9F-CB86185A762A}"/>
          </ac:spMkLst>
        </pc:spChg>
        <pc:picChg chg="add del mod">
          <ac:chgData name="Oliwia Świerkosz" userId="15aec7fb-c948-4973-b9b9-8eee7925df41" providerId="ADAL" clId="{BBD01E96-92B6-4D37-9095-3CFE78F2859E}" dt="2021-02-01T13:32:22.200" v="5314" actId="14100"/>
          <ac:picMkLst>
            <pc:docMk/>
            <pc:sldMk cId="3741174500" sldId="279"/>
            <ac:picMk id="8194" creationId="{FDFB16E2-5D19-43A8-BEEF-395A0845439C}"/>
          </ac:picMkLst>
        </pc:picChg>
      </pc:sldChg>
      <pc:sldChg chg="addSp delSp modSp new mod modTransition">
        <pc:chgData name="Oliwia Świerkosz" userId="15aec7fb-c948-4973-b9b9-8eee7925df41" providerId="ADAL" clId="{BBD01E96-92B6-4D37-9095-3CFE78F2859E}" dt="2021-02-01T13:56:19.278" v="6261"/>
        <pc:sldMkLst>
          <pc:docMk/>
          <pc:sldMk cId="3742168892" sldId="280"/>
        </pc:sldMkLst>
        <pc:spChg chg="mod">
          <ac:chgData name="Oliwia Świerkosz" userId="15aec7fb-c948-4973-b9b9-8eee7925df41" providerId="ADAL" clId="{BBD01E96-92B6-4D37-9095-3CFE78F2859E}" dt="2021-02-01T13:35:27.977" v="5345" actId="20577"/>
          <ac:spMkLst>
            <pc:docMk/>
            <pc:sldMk cId="3742168892" sldId="280"/>
            <ac:spMk id="2" creationId="{769F205A-DAC9-4BC1-A517-899B3236D9DA}"/>
          </ac:spMkLst>
        </pc:spChg>
        <pc:spChg chg="del">
          <ac:chgData name="Oliwia Świerkosz" userId="15aec7fb-c948-4973-b9b9-8eee7925df41" providerId="ADAL" clId="{BBD01E96-92B6-4D37-9095-3CFE78F2859E}" dt="2021-02-01T13:33:48.271" v="5334"/>
          <ac:spMkLst>
            <pc:docMk/>
            <pc:sldMk cId="3742168892" sldId="280"/>
            <ac:spMk id="3" creationId="{AA2FC748-6702-4EF4-83EA-E0708A958E6B}"/>
          </ac:spMkLst>
        </pc:spChg>
        <pc:spChg chg="add del mod">
          <ac:chgData name="Oliwia Świerkosz" userId="15aec7fb-c948-4973-b9b9-8eee7925df41" providerId="ADAL" clId="{BBD01E96-92B6-4D37-9095-3CFE78F2859E}" dt="2021-02-01T13:34:26.251" v="5335"/>
          <ac:spMkLst>
            <pc:docMk/>
            <pc:sldMk cId="3742168892" sldId="280"/>
            <ac:spMk id="4" creationId="{0DFB215D-DE02-4B1C-BB2A-8F0BECC088C7}"/>
          </ac:spMkLst>
        </pc:spChg>
        <pc:spChg chg="add del mod">
          <ac:chgData name="Oliwia Świerkosz" userId="15aec7fb-c948-4973-b9b9-8eee7925df41" providerId="ADAL" clId="{BBD01E96-92B6-4D37-9095-3CFE78F2859E}" dt="2021-02-01T13:35:18.218" v="5341"/>
          <ac:spMkLst>
            <pc:docMk/>
            <pc:sldMk cId="3742168892" sldId="280"/>
            <ac:spMk id="5" creationId="{7D00A0B7-02AB-446B-989F-9157983DF737}"/>
          </ac:spMkLst>
        </pc:spChg>
        <pc:picChg chg="add mod">
          <ac:chgData name="Oliwia Świerkosz" userId="15aec7fb-c948-4973-b9b9-8eee7925df41" providerId="ADAL" clId="{BBD01E96-92B6-4D37-9095-3CFE78F2859E}" dt="2021-02-01T13:35:34.174" v="5347" actId="14100"/>
          <ac:picMkLst>
            <pc:docMk/>
            <pc:sldMk cId="3742168892" sldId="280"/>
            <ac:picMk id="9222" creationId="{674428A0-4878-4679-9C17-F446A896E03A}"/>
          </ac:picMkLst>
        </pc:picChg>
      </pc:sldChg>
      <pc:sldChg chg="addSp delSp modSp new del mod">
        <pc:chgData name="Oliwia Świerkosz" userId="15aec7fb-c948-4973-b9b9-8eee7925df41" providerId="ADAL" clId="{BBD01E96-92B6-4D37-9095-3CFE78F2859E}" dt="2021-02-01T13:47:45.395" v="5873" actId="2696"/>
        <pc:sldMkLst>
          <pc:docMk/>
          <pc:sldMk cId="579948462" sldId="281"/>
        </pc:sldMkLst>
        <pc:spChg chg="mod">
          <ac:chgData name="Oliwia Świerkosz" userId="15aec7fb-c948-4973-b9b9-8eee7925df41" providerId="ADAL" clId="{BBD01E96-92B6-4D37-9095-3CFE78F2859E}" dt="2021-02-01T13:47:27.924" v="5870" actId="20577"/>
          <ac:spMkLst>
            <pc:docMk/>
            <pc:sldMk cId="579948462" sldId="281"/>
            <ac:spMk id="2" creationId="{F0765767-A2D0-4F15-B1BA-49C0FCA09598}"/>
          </ac:spMkLst>
        </pc:spChg>
        <pc:spChg chg="mod">
          <ac:chgData name="Oliwia Świerkosz" userId="15aec7fb-c948-4973-b9b9-8eee7925df41" providerId="ADAL" clId="{BBD01E96-92B6-4D37-9095-3CFE78F2859E}" dt="2021-02-01T13:47:37.559" v="5872" actId="20577"/>
          <ac:spMkLst>
            <pc:docMk/>
            <pc:sldMk cId="579948462" sldId="281"/>
            <ac:spMk id="3" creationId="{95EC3DAF-2263-43B6-AF96-E2F53B55546E}"/>
          </ac:spMkLst>
        </pc:spChg>
        <pc:picChg chg="add del mod">
          <ac:chgData name="Oliwia Świerkosz" userId="15aec7fb-c948-4973-b9b9-8eee7925df41" providerId="ADAL" clId="{BBD01E96-92B6-4D37-9095-3CFE78F2859E}" dt="2021-02-01T13:40:25.167" v="5524" actId="478"/>
          <ac:picMkLst>
            <pc:docMk/>
            <pc:sldMk cId="579948462" sldId="281"/>
            <ac:picMk id="10242" creationId="{26CA16ED-A6EF-423A-B891-C9A6A4898EA5}"/>
          </ac:picMkLst>
        </pc:picChg>
        <pc:picChg chg="add mod">
          <ac:chgData name="Oliwia Świerkosz" userId="15aec7fb-c948-4973-b9b9-8eee7925df41" providerId="ADAL" clId="{BBD01E96-92B6-4D37-9095-3CFE78F2859E}" dt="2021-02-01T13:47:16.054" v="5869" actId="167"/>
          <ac:picMkLst>
            <pc:docMk/>
            <pc:sldMk cId="579948462" sldId="281"/>
            <ac:picMk id="10244" creationId="{B2098DC8-BADF-427E-8356-0A72897405D6}"/>
          </ac:picMkLst>
        </pc:picChg>
      </pc:sldChg>
      <pc:sldChg chg="new del">
        <pc:chgData name="Oliwia Świerkosz" userId="15aec7fb-c948-4973-b9b9-8eee7925df41" providerId="ADAL" clId="{BBD01E96-92B6-4D37-9095-3CFE78F2859E}" dt="2021-02-01T13:35:04.448" v="5339" actId="2696"/>
        <pc:sldMkLst>
          <pc:docMk/>
          <pc:sldMk cId="1358427593" sldId="281"/>
        </pc:sldMkLst>
      </pc:sldChg>
      <pc:sldChg chg="new del">
        <pc:chgData name="Oliwia Świerkosz" userId="15aec7fb-c948-4973-b9b9-8eee7925df41" providerId="ADAL" clId="{BBD01E96-92B6-4D37-9095-3CFE78F2859E}" dt="2021-02-01T13:40:50.710" v="5526" actId="2696"/>
        <pc:sldMkLst>
          <pc:docMk/>
          <pc:sldMk cId="1730281428" sldId="282"/>
        </pc:sldMkLst>
      </pc:sldChg>
      <pc:sldChg chg="new del">
        <pc:chgData name="Oliwia Świerkosz" userId="15aec7fb-c948-4973-b9b9-8eee7925df41" providerId="ADAL" clId="{BBD01E96-92B6-4D37-9095-3CFE78F2859E}" dt="2021-02-01T13:35:01.704" v="5338" actId="2696"/>
        <pc:sldMkLst>
          <pc:docMk/>
          <pc:sldMk cId="2895397299" sldId="282"/>
        </pc:sldMkLst>
      </pc:sldChg>
      <pc:sldChg chg="addSp modSp new mod modTransition modAnim">
        <pc:chgData name="Oliwia Świerkosz" userId="15aec7fb-c948-4973-b9b9-8eee7925df41" providerId="ADAL" clId="{BBD01E96-92B6-4D37-9095-3CFE78F2859E}" dt="2021-02-01T14:04:47.610" v="6331"/>
        <pc:sldMkLst>
          <pc:docMk/>
          <pc:sldMk cId="3606538323" sldId="282"/>
        </pc:sldMkLst>
        <pc:spChg chg="mod">
          <ac:chgData name="Oliwia Świerkosz" userId="15aec7fb-c948-4973-b9b9-8eee7925df41" providerId="ADAL" clId="{BBD01E96-92B6-4D37-9095-3CFE78F2859E}" dt="2021-02-01T13:41:40.836" v="5565" actId="20577"/>
          <ac:spMkLst>
            <pc:docMk/>
            <pc:sldMk cId="3606538323" sldId="282"/>
            <ac:spMk id="2" creationId="{C5BEA39E-82AC-4AAA-9046-B38F42F301E8}"/>
          </ac:spMkLst>
        </pc:spChg>
        <pc:spChg chg="mod">
          <ac:chgData name="Oliwia Świerkosz" userId="15aec7fb-c948-4973-b9b9-8eee7925df41" providerId="ADAL" clId="{BBD01E96-92B6-4D37-9095-3CFE78F2859E}" dt="2021-02-01T13:43:36.073" v="5842" actId="20577"/>
          <ac:spMkLst>
            <pc:docMk/>
            <pc:sldMk cId="3606538323" sldId="282"/>
            <ac:spMk id="3" creationId="{8493CE5A-A242-4B22-A4E7-4BF1ED60D081}"/>
          </ac:spMkLst>
        </pc:spChg>
        <pc:picChg chg="add mod">
          <ac:chgData name="Oliwia Świerkosz" userId="15aec7fb-c948-4973-b9b9-8eee7925df41" providerId="ADAL" clId="{BBD01E96-92B6-4D37-9095-3CFE78F2859E}" dt="2021-02-01T13:46:48.024" v="5861" actId="1076"/>
          <ac:picMkLst>
            <pc:docMk/>
            <pc:sldMk cId="3606538323" sldId="282"/>
            <ac:picMk id="11266" creationId="{FF2D1780-AE31-446F-9D2E-A7BF8BA94719}"/>
          </ac:picMkLst>
        </pc:picChg>
        <pc:picChg chg="add mod">
          <ac:chgData name="Oliwia Świerkosz" userId="15aec7fb-c948-4973-b9b9-8eee7925df41" providerId="ADAL" clId="{BBD01E96-92B6-4D37-9095-3CFE78F2859E}" dt="2021-02-01T13:46:55.469" v="5864" actId="1076"/>
          <ac:picMkLst>
            <pc:docMk/>
            <pc:sldMk cId="3606538323" sldId="282"/>
            <ac:picMk id="11268" creationId="{C045BAA6-72F6-464E-B6F6-3B3C78393165}"/>
          </ac:picMkLst>
        </pc:picChg>
        <pc:picChg chg="add mod">
          <ac:chgData name="Oliwia Świerkosz" userId="15aec7fb-c948-4973-b9b9-8eee7925df41" providerId="ADAL" clId="{BBD01E96-92B6-4D37-9095-3CFE78F2859E}" dt="2021-02-01T13:46:58.229" v="5865" actId="1076"/>
          <ac:picMkLst>
            <pc:docMk/>
            <pc:sldMk cId="3606538323" sldId="282"/>
            <ac:picMk id="11270" creationId="{4339363C-1C9F-43F1-A4D2-84EEE2F430E1}"/>
          </ac:picMkLst>
        </pc:picChg>
      </pc:sldChg>
      <pc:sldChg chg="addSp delSp modSp new mod modTransition modAnim">
        <pc:chgData name="Oliwia Świerkosz" userId="15aec7fb-c948-4973-b9b9-8eee7925df41" providerId="ADAL" clId="{BBD01E96-92B6-4D37-9095-3CFE78F2859E}" dt="2021-02-01T14:51:26.602" v="6527" actId="14100"/>
        <pc:sldMkLst>
          <pc:docMk/>
          <pc:sldMk cId="1078959093" sldId="283"/>
        </pc:sldMkLst>
        <pc:spChg chg="mod">
          <ac:chgData name="Oliwia Świerkosz" userId="15aec7fb-c948-4973-b9b9-8eee7925df41" providerId="ADAL" clId="{BBD01E96-92B6-4D37-9095-3CFE78F2859E}" dt="2021-02-01T13:49:45.106" v="6051" actId="121"/>
          <ac:spMkLst>
            <pc:docMk/>
            <pc:sldMk cId="1078959093" sldId="283"/>
            <ac:spMk id="2" creationId="{AC06F285-920B-4550-8F86-CF25B6B185C4}"/>
          </ac:spMkLst>
        </pc:spChg>
        <pc:spChg chg="mod">
          <ac:chgData name="Oliwia Świerkosz" userId="15aec7fb-c948-4973-b9b9-8eee7925df41" providerId="ADAL" clId="{BBD01E96-92B6-4D37-9095-3CFE78F2859E}" dt="2021-02-01T14:51:26.602" v="6527" actId="14100"/>
          <ac:spMkLst>
            <pc:docMk/>
            <pc:sldMk cId="1078959093" sldId="283"/>
            <ac:spMk id="3" creationId="{F32C125D-9F97-4CC3-8167-0764628B2DB0}"/>
          </ac:spMkLst>
        </pc:spChg>
        <pc:spChg chg="add del">
          <ac:chgData name="Oliwia Świerkosz" userId="15aec7fb-c948-4973-b9b9-8eee7925df41" providerId="ADAL" clId="{BBD01E96-92B6-4D37-9095-3CFE78F2859E}" dt="2021-02-01T14:35:41.008" v="6511" actId="478"/>
          <ac:spMkLst>
            <pc:docMk/>
            <pc:sldMk cId="1078959093" sldId="283"/>
            <ac:spMk id="4" creationId="{83FFDFC9-0096-4EA6-B534-8B5DEB951FBD}"/>
          </ac:spMkLst>
        </pc:spChg>
        <pc:picChg chg="add mod">
          <ac:chgData name="Oliwia Świerkosz" userId="15aec7fb-c948-4973-b9b9-8eee7925df41" providerId="ADAL" clId="{BBD01E96-92B6-4D37-9095-3CFE78F2859E}" dt="2021-02-01T14:50:54.076" v="6516" actId="1076"/>
          <ac:picMkLst>
            <pc:docMk/>
            <pc:sldMk cId="1078959093" sldId="283"/>
            <ac:picMk id="13314" creationId="{4BB5D50E-AE1D-4DB8-97F2-7B09857609B7}"/>
          </ac:picMkLst>
        </pc:picChg>
      </pc:sldChg>
      <pc:sldChg chg="addSp delSp modSp new del">
        <pc:chgData name="Oliwia Świerkosz" userId="15aec7fb-c948-4973-b9b9-8eee7925df41" providerId="ADAL" clId="{BBD01E96-92B6-4D37-9095-3CFE78F2859E}" dt="2021-02-01T13:48:37.549" v="5883" actId="2696"/>
        <pc:sldMkLst>
          <pc:docMk/>
          <pc:sldMk cId="3097071387" sldId="283"/>
        </pc:sldMkLst>
        <pc:spChg chg="del mod">
          <ac:chgData name="Oliwia Świerkosz" userId="15aec7fb-c948-4973-b9b9-8eee7925df41" providerId="ADAL" clId="{BBD01E96-92B6-4D37-9095-3CFE78F2859E}" dt="2021-02-01T13:48:30.120" v="5882" actId="478"/>
          <ac:spMkLst>
            <pc:docMk/>
            <pc:sldMk cId="3097071387" sldId="283"/>
            <ac:spMk id="2" creationId="{8B198D9E-2AD9-40DF-AB13-5CCB7FDBC0CA}"/>
          </ac:spMkLst>
        </pc:spChg>
        <pc:picChg chg="add del mod">
          <ac:chgData name="Oliwia Świerkosz" userId="15aec7fb-c948-4973-b9b9-8eee7925df41" providerId="ADAL" clId="{BBD01E96-92B6-4D37-9095-3CFE78F2859E}" dt="2021-02-01T13:48:30.120" v="5882" actId="478"/>
          <ac:picMkLst>
            <pc:docMk/>
            <pc:sldMk cId="3097071387" sldId="283"/>
            <ac:picMk id="12290" creationId="{DB07005C-0C67-4ABC-B412-EB08A85E3B3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FA6B251-9AFB-43FE-9A05-D58797ACCC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FBD46D2-05A6-4E81-A64D-675471823C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877EE-36B8-45EF-87F9-6A074FDC5D33}" type="datetimeFigureOut">
              <a:rPr lang="pl-PL" smtClean="0"/>
              <a:t>01.02.2021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2BE5F40-FDDD-427C-B1F8-DA424E8A99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0F18AC2-9E65-486B-9C22-11F0EDFCC5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BF9F-498F-4555-B9DE-3F9174EAF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600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D1785-EC4D-4E4A-A379-9E43E1FDD5F8}" type="datetimeFigureOut">
              <a:rPr lang="pl-PL" smtClean="0"/>
              <a:t>01.02.2021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EE8C5-0B2A-45C1-8FAB-84C283592E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062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0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8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5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9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57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5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34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4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3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33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2EDB8D0-98ED-4B86-9D5F-E61ADC70144D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83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5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d renesansu do baroku - Epodreczniki.pl">
            <a:extLst>
              <a:ext uri="{FF2B5EF4-FFF2-40B4-BE49-F238E27FC236}">
                <a16:creationId xmlns:a16="http://schemas.microsoft.com/office/drawing/2014/main" id="{8B10314A-F1A4-4389-BD34-7740E9428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800"/>
            <a:ext cx="12386014" cy="82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57724D-3502-480F-8965-62E709775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345" y="1051341"/>
            <a:ext cx="10777163" cy="2577681"/>
          </a:xfrm>
        </p:spPr>
        <p:txBody>
          <a:bodyPr/>
          <a:lstStyle/>
          <a:p>
            <a:r>
              <a:rPr lang="pl-PL" dirty="0">
                <a:solidFill>
                  <a:schemeClr val="accent3">
                    <a:lumMod val="20000"/>
                    <a:lumOff val="80000"/>
                  </a:schemeClr>
                </a:solidFill>
                <a:latin typeface="Imprint MT Shadow" panose="04020605060303030202" pitchFamily="82" charset="0"/>
              </a:rPr>
              <a:t>              Epoka Baroku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E1BF3B7-2459-4F99-B258-CE219729FE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                   🎨Barok i </a:t>
            </a:r>
            <a:r>
              <a:rPr lang="pl-PL" dirty="0" err="1">
                <a:solidFill>
                  <a:schemeClr val="bg1"/>
                </a:solidFill>
              </a:rPr>
              <a:t>sArmatyzm</a:t>
            </a:r>
            <a:r>
              <a:rPr lang="pl-PL" dirty="0">
                <a:solidFill>
                  <a:schemeClr val="bg1"/>
                </a:solidFill>
              </a:rPr>
              <a:t> 🛕</a:t>
            </a:r>
          </a:p>
        </p:txBody>
      </p:sp>
    </p:spTree>
    <p:extLst>
      <p:ext uri="{BB962C8B-B14F-4D97-AF65-F5344CB8AC3E}">
        <p14:creationId xmlns:p14="http://schemas.microsoft.com/office/powerpoint/2010/main" val="1491320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9F205A-DAC9-4BC1-A517-899B3236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22" name="Picture 6" descr="Pałac w Wilanowie – jak tu pięknie! – PolskaZachwyca.pl">
            <a:extLst>
              <a:ext uri="{FF2B5EF4-FFF2-40B4-BE49-F238E27FC236}">
                <a16:creationId xmlns:a16="http://schemas.microsoft.com/office/drawing/2014/main" id="{674428A0-4878-4679-9C17-F446A896E0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224"/>
            <a:ext cx="12484608" cy="83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6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B4A528-8511-4275-B8A1-0D8C7CCB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83EECD-7134-490F-8521-2EC51815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8" name="Picture 4" descr="Historia Architektury - styl barokowy | ArchiTrav">
            <a:extLst>
              <a:ext uri="{FF2B5EF4-FFF2-40B4-BE49-F238E27FC236}">
                <a16:creationId xmlns:a16="http://schemas.microsoft.com/office/drawing/2014/main" id="{1E282C8E-F4CB-4AF3-9F93-E9ACD260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0" y="804519"/>
            <a:ext cx="5634340" cy="488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44FBEB-95E2-41EA-9F26-D75D46F7D761}"/>
              </a:ext>
            </a:extLst>
          </p:cNvPr>
          <p:cNvSpPr txBox="1"/>
          <p:nvPr/>
        </p:nvSpPr>
        <p:spPr>
          <a:xfrm>
            <a:off x="5961660" y="992949"/>
            <a:ext cx="56343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Cechy architektury sakralnej baroku: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Krzyż, który górował nad fasadą budowli;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Pełniące dekoracyjną funkcję figury świętych, najczęściej wykonywane z kamienia. Przedstawiono je w dynamicznych ruchach, które są typowe dla baroku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Gzyms jest pasem muru wysuniętym przed powierzchnię ściany. Jego zadaniem jest zdobienie bryły budowli oraz chronienie jej przed spływającą wodą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Fasada (przednia ściana kościoła) została podzielona parami kolumn, co daje wrażenie falowania. </a:t>
            </a: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822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A9B221-E882-4153-A46E-CE01D981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3679C2-1868-477A-9A1A-D96DD42E9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Śladami wrocławskiego baroku | go.wroclaw.pl">
            <a:extLst>
              <a:ext uri="{FF2B5EF4-FFF2-40B4-BE49-F238E27FC236}">
                <a16:creationId xmlns:a16="http://schemas.microsoft.com/office/drawing/2014/main" id="{3B0336D9-51A7-46B4-8D54-9305681E9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76" y="0"/>
            <a:ext cx="12538786" cy="6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82E9C41-EDEA-4936-9638-B2BAF72F0614}"/>
              </a:ext>
            </a:extLst>
          </p:cNvPr>
          <p:cNvSpPr txBox="1"/>
          <p:nvPr/>
        </p:nvSpPr>
        <p:spPr>
          <a:xfrm>
            <a:off x="-470517" y="4500979"/>
            <a:ext cx="642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 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A9F1D65-996B-459D-A748-22AAAC9A411D}"/>
              </a:ext>
            </a:extLst>
          </p:cNvPr>
          <p:cNvSpPr txBox="1"/>
          <p:nvPr/>
        </p:nvSpPr>
        <p:spPr>
          <a:xfrm>
            <a:off x="4571999" y="3790966"/>
            <a:ext cx="4607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Wrocławska architektura baroku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25437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4CEA0C-CF32-48FE-954D-B0AA9960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Barok w Polsce 🏜🏞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8DFB3B-4502-4B96-99B2-94924A66E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Styl barokowy szybko zdobył popularność w naszym kraju. Kościoły w nowym stylu wzniesiono w wielu dużych polskich miastach. Z kolei polscy magnaci budowali znakomite pałace.  Wiele z nich miało także piękne ogrody. Zamożni mieszczanie wznosili barokowe kamienice. W czasie baroku w Polsce trwały wojny, co spowodowało dodatkowo rosnącą pobożność. W Rzeczypospolitej rozwijała się także sztuka, malarstwo, rzeźba czy architektura. </a:t>
            </a:r>
          </a:p>
        </p:txBody>
      </p:sp>
      <p:pic>
        <p:nvPicPr>
          <p:cNvPr id="8194" name="Picture 2" descr="Obiekty konferencyjne, hotele w mazowieckim, sale na szkolenia i  konferencje, eventy. - e-konferencje.pl">
            <a:extLst>
              <a:ext uri="{FF2B5EF4-FFF2-40B4-BE49-F238E27FC236}">
                <a16:creationId xmlns:a16="http://schemas.microsoft.com/office/drawing/2014/main" id="{0A688596-D9AA-48B2-88DF-4EA15DE2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17" y="4228095"/>
            <a:ext cx="3369943" cy="18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6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1D9DC-930F-475A-8EFE-95375FE2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Ciekawostka 🕐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A4220C-ECD9-4D78-BBEA-94798E39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274518" cy="3450613"/>
          </a:xfrm>
        </p:spPr>
        <p:txBody>
          <a:bodyPr/>
          <a:lstStyle/>
          <a:p>
            <a:r>
              <a:rPr lang="pl-PL" dirty="0"/>
              <a:t>Podczas epoki baroku w Polsce panowało wielu królów, min. Jan Kazimierz,  Jan III Sobieski, czy Zygmunt III Waza. Mieli zaprzyjaźnionych artystów, którzy malowali dla nich obrazy (często ich portrety), czy rzeźbili posągi.  W tej epoce miało też miejsce ważne zwycięstwo- Wiktoria wiedeńska. </a:t>
            </a:r>
          </a:p>
        </p:txBody>
      </p:sp>
      <p:pic>
        <p:nvPicPr>
          <p:cNvPr id="9218" name="Picture 2" descr="Jan III Sobieski cytaty (11 cytatów) | Cytaty sławnych ludzi">
            <a:extLst>
              <a:ext uri="{FF2B5EF4-FFF2-40B4-BE49-F238E27FC236}">
                <a16:creationId xmlns:a16="http://schemas.microsoft.com/office/drawing/2014/main" id="{4FB4B55E-202A-49A3-A38F-7AC81618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98" y="1895117"/>
            <a:ext cx="3121009" cy="415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44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138047-D69F-4526-9A12-CA3ABA46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Ciekawostki o baroku 😉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00578C-2CFB-4D48-9376-FAD737C77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epoce baroku żył i tworzył znany kompozytor Jan Sebastian Bach</a:t>
            </a:r>
          </a:p>
          <a:p>
            <a:r>
              <a:rPr lang="pl-PL" dirty="0"/>
              <a:t>W tym czasie narodziła się opera</a:t>
            </a:r>
          </a:p>
          <a:p>
            <a:r>
              <a:rPr lang="pl-PL" dirty="0"/>
              <a:t>W tej epoce swoje dzieła tworzył również Caravaggio</a:t>
            </a:r>
          </a:p>
          <a:p>
            <a:r>
              <a:rPr lang="pl-PL" dirty="0"/>
              <a:t>Kościół II </a:t>
            </a:r>
            <a:r>
              <a:rPr lang="pl-PL" dirty="0" err="1"/>
              <a:t>Gesu</a:t>
            </a:r>
            <a:r>
              <a:rPr lang="pl-PL" dirty="0"/>
              <a:t> w Rzymie jest kościołem, na którym wzorowali się późniejsi architekci renesansu </a:t>
            </a:r>
            <a:endParaRPr lang="pl-PL" dirty="0">
              <a:sym typeface="Wingdings" panose="05000000000000000000" pitchFamily="2" charset="2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0182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59019-7A90-4CB5-B174-B857C654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Sarmatyzm 🙄😳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805795-53AC-4321-9D1E-8F3F51A8D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Około XVII wieku wśród szlachty z naszego kraju rozpowszechniła się informacja, że pochodzą od Sarmatów, w przeciwieństwie do mieszczan i chłopów. </a:t>
            </a:r>
          </a:p>
          <a:p>
            <a:r>
              <a:rPr lang="pl-PL" dirty="0"/>
              <a:t>W rzeczywistości nie mieli oni jednak nic wspólnego ze starożytnym ludem.</a:t>
            </a:r>
          </a:p>
          <a:p>
            <a:r>
              <a:rPr lang="pl-PL" dirty="0"/>
              <a:t>Szlachcice uważali też, że złota wolność szlachecka, czyli przywileje dawane od władców to najlepszy ustrój na świecie. Skutkiem tej postawy była niechęć do cudzoziemców.  </a:t>
            </a:r>
          </a:p>
        </p:txBody>
      </p:sp>
      <p:pic>
        <p:nvPicPr>
          <p:cNvPr id="2050" name="Picture 2" descr="Szlachta – Wikipedia, wolna encyklopedia">
            <a:extLst>
              <a:ext uri="{FF2B5EF4-FFF2-40B4-BE49-F238E27FC236}">
                <a16:creationId xmlns:a16="http://schemas.microsoft.com/office/drawing/2014/main" id="{17AF50A9-2485-4766-BF91-B46F74BC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87" y="4358031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07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452F7F-1566-4BF1-85E4-C9DD06CD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Kim byli sarmaci? 🧐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EE784A-2B63-4D3F-9D12-C0A502DB6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Sarmaci żyli w starożytności i zamieszkiwali tereny nad Morzem Czarnym. </a:t>
            </a:r>
          </a:p>
          <a:p>
            <a:r>
              <a:rPr lang="pl-PL" dirty="0"/>
              <a:t>Byli ludem: walecznym, odważnym, prawym, szczerym i gościnnym, jak twierdziła szlachta.</a:t>
            </a:r>
          </a:p>
          <a:p>
            <a:r>
              <a:rPr lang="pl-PL" dirty="0"/>
              <a:t>Sarmaci charakteryzowali się bardzo wojowniczym ludem, a rzemiosła wojennego uczyli się od najmłodszych lat.</a:t>
            </a:r>
          </a:p>
          <a:p>
            <a:r>
              <a:rPr lang="pl-PL" dirty="0"/>
              <a:t>Szlachta uważała ten lud za taki, który należy naśladować.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167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2EA5E1-D3A4-45B1-94F0-DFD26CAB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F78B86-0EF6-40A1-B1E7-303186655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Sarmaci – Wikipedia, wolna encyklopedia">
            <a:extLst>
              <a:ext uri="{FF2B5EF4-FFF2-40B4-BE49-F238E27FC236}">
                <a16:creationId xmlns:a16="http://schemas.microsoft.com/office/drawing/2014/main" id="{CBC9EEC2-39AC-4AA8-99F1-53CBDE8E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9205"/>
            <a:ext cx="12726479" cy="1213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6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BEA39E-82AC-4AAA-9046-B38F42F3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Portrety trumienne sarmatów🎨✏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93CE5A-A242-4B22-A4E7-4BF1ED60D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Portrety trumienne były typowe dla sarmackiej sztuki. Najczęściej wykonywano je farbami olejnymi na drewnie lub blasze. Miały one kształt sześciokąta, ponieważ umieszczano je na przodzie trumny w czasie uroczystości pogrzebowych. </a:t>
            </a:r>
          </a:p>
        </p:txBody>
      </p:sp>
      <p:pic>
        <p:nvPicPr>
          <p:cNvPr id="11266" name="Picture 2" descr="Portrety trumienne | #sztuki wizualne | Culture.pl">
            <a:extLst>
              <a:ext uri="{FF2B5EF4-FFF2-40B4-BE49-F238E27FC236}">
                <a16:creationId xmlns:a16="http://schemas.microsoft.com/office/drawing/2014/main" id="{FF2D1780-AE31-446F-9D2E-A7BF8BA9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44" y="3429000"/>
            <a:ext cx="2555778" cy="24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zeczpospolita Obojga Narodów • Zobacz wątek - Malarstwo">
            <a:extLst>
              <a:ext uri="{FF2B5EF4-FFF2-40B4-BE49-F238E27FC236}">
                <a16:creationId xmlns:a16="http://schemas.microsoft.com/office/drawing/2014/main" id="{C045BAA6-72F6-464E-B6F6-3B3C7839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22" y="3429000"/>
            <a:ext cx="2979198" cy="24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odzaj: Malarstwo, gatunek: Portret trumienny, autor: Autor nieznany ::  Wolne Lektury">
            <a:extLst>
              <a:ext uri="{FF2B5EF4-FFF2-40B4-BE49-F238E27FC236}">
                <a16:creationId xmlns:a16="http://schemas.microsoft.com/office/drawing/2014/main" id="{4339363C-1C9F-43F1-A4D2-84EEE2F4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20" y="3425952"/>
            <a:ext cx="1865376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38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AA7C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AA7C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F71E9B-53B5-4184-8FC3-74D7A6D6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355" y="760131"/>
            <a:ext cx="9603275" cy="1049235"/>
          </a:xfrm>
        </p:spPr>
        <p:txBody>
          <a:bodyPr/>
          <a:lstStyle/>
          <a:p>
            <a:r>
              <a:rPr lang="pl-PL" dirty="0"/>
              <a:t>Nowa epoka w Europie🌎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C0D48D-C719-45F4-A540-6C966375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 wojnach religijnych i epoce humanizmu renesansowego w Europie ludzie nie byli pewnie swojej przyszłości, dlatego zaczęli uczestniczyć w nabożeństwach, pielgrzymować i pościć. Mimo wszystko nie przestali ucztować ani uczestniczyć w zabawach, choć stali się bardzo pobożni.</a:t>
            </a:r>
          </a:p>
          <a:p>
            <a:r>
              <a:rPr lang="pl-PL" dirty="0"/>
              <a:t>Taka kontrastowa epoka została nazwana barokiem.  W architekturze, sztuce czy kulturze styl barokowy rozpowszechnił się już pod koniec XVI wieku. Do połowy XVIII wieku stał się popularny nie tylko w Europie, ale też w hiszpańskich i portugalskich posiadłościach w Nowym Świecie (Ameryka). 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4278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EDF7CF-6715-41B2-B1C6-268B2668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Barokowa moda👗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345BFB-070C-4EB9-BF5A-9C80F7735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Barokowa moda charakteryzowała się bogato zdobionymi strojami i przepychem. </a:t>
            </a:r>
          </a:p>
          <a:p>
            <a:r>
              <a:rPr lang="pl-PL" dirty="0"/>
              <a:t>Popularne były wówczas bardzo wysokie fryzury dla kobiet oraz peruki dla mężczyzn. </a:t>
            </a:r>
          </a:p>
          <a:p>
            <a:endParaRPr lang="pl-PL" dirty="0"/>
          </a:p>
        </p:txBody>
      </p:sp>
      <p:pic>
        <p:nvPicPr>
          <p:cNvPr id="4098" name="Picture 2" descr="Z modą przez wieki - Barok - Oficjalny blog gry Mysuperstyle">
            <a:extLst>
              <a:ext uri="{FF2B5EF4-FFF2-40B4-BE49-F238E27FC236}">
                <a16:creationId xmlns:a16="http://schemas.microsoft.com/office/drawing/2014/main" id="{25F03679-0613-4E0F-8B92-FBF098792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80" y="2938372"/>
            <a:ext cx="2294798" cy="30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aroku Lub 17 Wieków Mody Europejski Stary Retro Styl Mężczyzna I Kobiety  Odzieżowe Szaty Ilustracja Wektor - Ilustracja złożonej z mody, wieków:  125342972">
            <a:extLst>
              <a:ext uri="{FF2B5EF4-FFF2-40B4-BE49-F238E27FC236}">
                <a16:creationId xmlns:a16="http://schemas.microsoft.com/office/drawing/2014/main" id="{32A6CA68-C40C-4807-98F5-DAE0C168C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38" y="3066338"/>
            <a:ext cx="2542057" cy="26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nesans, styl, wektor, wiek, odzież. Wektor, fryzura, fason, stary,  obuwie, wiek, osobisty, odzież, królewski, styl, | CanStock">
            <a:extLst>
              <a:ext uri="{FF2B5EF4-FFF2-40B4-BE49-F238E27FC236}">
                <a16:creationId xmlns:a16="http://schemas.microsoft.com/office/drawing/2014/main" id="{AC0EEE94-3E24-4E89-9CA7-39FA31D4C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96" y="3043767"/>
            <a:ext cx="2660989" cy="27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0684393-63C8-4073-AC46-CF2D9BA8D5D3}"/>
              </a:ext>
            </a:extLst>
          </p:cNvPr>
          <p:cNvSpPr txBox="1"/>
          <p:nvPr/>
        </p:nvSpPr>
        <p:spPr>
          <a:xfrm>
            <a:off x="3844031" y="3142695"/>
            <a:ext cx="13753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Dla porównania- moda epoki baroku oraz obok moda epoki renesansu. </a:t>
            </a:r>
          </a:p>
        </p:txBody>
      </p:sp>
    </p:spTree>
    <p:extLst>
      <p:ext uri="{BB962C8B-B14F-4D97-AF65-F5344CB8AC3E}">
        <p14:creationId xmlns:p14="http://schemas.microsoft.com/office/powerpoint/2010/main" val="101846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3E38C8-A9F6-4AB3-AA16-0512F7DA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ubierały się kobiety w epoce baroku? 👚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FF39B8-2540-4FD1-8776-D1326568F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Suknie, które zakładały kobiety były bardzo ozdobne, ale również bardzo kosztowne.</a:t>
            </a:r>
          </a:p>
          <a:p>
            <a:r>
              <a:rPr lang="pl-PL" dirty="0"/>
              <a:t>Z czasem suknia otrzymała tak zwane rusztowanie, która u dołu miała owalny kształt i bardzo utrudniała chodzenie;</a:t>
            </a:r>
          </a:p>
          <a:p>
            <a:r>
              <a:rPr lang="pl-PL" dirty="0"/>
              <a:t>Całości dopełniała wysoka fryzura tworzona dzięki specjalnym podkładkom. Ozdabiano ją klejnotami, kwiatami i innymi przedmiotami. Część kobiet nosiła też peruki.</a:t>
            </a:r>
          </a:p>
        </p:txBody>
      </p:sp>
    </p:spTree>
    <p:extLst>
      <p:ext uri="{BB962C8B-B14F-4D97-AF65-F5344CB8AC3E}">
        <p14:creationId xmlns:p14="http://schemas.microsoft.com/office/powerpoint/2010/main" val="1288688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85185E-6 L 3.33333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C0CA7B-D3BB-42D7-B4A4-018A3DB0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8D9DA-1E30-4323-88E4-E85B0CE09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6" name="Picture 6" descr="Barokowy styl w ubraniach - Confetissimo - blog dla kobiet">
            <a:extLst>
              <a:ext uri="{FF2B5EF4-FFF2-40B4-BE49-F238E27FC236}">
                <a16:creationId xmlns:a16="http://schemas.microsoft.com/office/drawing/2014/main" id="{58A7072D-5FD0-4E38-8FD0-D0194CB3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03" y="771225"/>
            <a:ext cx="33337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oda Baroku - Historia mody">
            <a:extLst>
              <a:ext uri="{FF2B5EF4-FFF2-40B4-BE49-F238E27FC236}">
                <a16:creationId xmlns:a16="http://schemas.microsoft.com/office/drawing/2014/main" id="{EEC245C0-ED03-498D-9B26-94A3A173F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6" y="681746"/>
            <a:ext cx="340785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3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B5659-5214-4AAE-8BD2-38F61183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ubierali się mężczyźni w epoce baroku🥼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8E2524-41B4-4B59-BACC-3D404D3D4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początku nosili długie włosy poskręcane w pukle. Ich długość świadczyła o elegancji. Jednak po wprowadzeniu mody na peruki przez Ludwika XIV,  stała się ona nieodłącznym elementem każdej osoby. Większość peruk miała biały kolor. Część z nich wykonywano z ludzkich włosów, jednak ze względu na ogromne koszty rozpoczęto używanie włosia końskiego. </a:t>
            </a:r>
          </a:p>
          <a:p>
            <a:r>
              <a:rPr lang="pl-PL" dirty="0"/>
              <a:t>Każdy mężczyzna ubierał żupan, kontusz, pas kontuszowy a do tego kolorowe spodnie i buty. Całość dopełniała szabla (w Rzeczypospolitej karabela) 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8328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69383E-CF47-43AF-9A2A-4982860D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32C53C-8126-4A11-9AED-9EF2BD80C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Z modą przez wieki - Barok - Oficjalny blog gry Mysuperstyle">
            <a:extLst>
              <a:ext uri="{FF2B5EF4-FFF2-40B4-BE49-F238E27FC236}">
                <a16:creationId xmlns:a16="http://schemas.microsoft.com/office/drawing/2014/main" id="{9E692CD5-4163-4B8B-AF07-003B8BD1E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27" y="810661"/>
            <a:ext cx="3638550" cy="524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ruka – wątpliwy symbol męskości - astrahistoria.pl">
            <a:extLst>
              <a:ext uri="{FF2B5EF4-FFF2-40B4-BE49-F238E27FC236}">
                <a16:creationId xmlns:a16="http://schemas.microsoft.com/office/drawing/2014/main" id="{7994AFDB-B3BC-4B44-B1B9-FB22547B2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29" y="804520"/>
            <a:ext cx="3136730" cy="524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7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7B22E5-E7D4-4899-9C78-6C408826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Ciekawostka 🎈🤨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49C906-30EC-4AC4-A92C-EB22C5683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8" y="3806195"/>
            <a:ext cx="9917395" cy="1495379"/>
          </a:xfrm>
        </p:spPr>
        <p:txBody>
          <a:bodyPr>
            <a:normAutofit/>
          </a:bodyPr>
          <a:lstStyle/>
          <a:p>
            <a:r>
              <a:rPr lang="pl-PL" dirty="0"/>
              <a:t>Osobą, która miała największy wpływ na zmiany w barokowej modzie był Ludwik XIV (zwany Królem Słońce)- król Francji, który wprowadził modę na peruki. Jego ojciec zmarł, kiedy król miał niewiele ponad 4 lata, więc do ukończenia 22 lat rządy sprawowała za niego głównie jego matka. </a:t>
            </a:r>
          </a:p>
        </p:txBody>
      </p:sp>
      <p:pic>
        <p:nvPicPr>
          <p:cNvPr id="7170" name="Picture 2" descr="Ludwik XIV – Wikipedia, wolna encyklopedia">
            <a:extLst>
              <a:ext uri="{FF2B5EF4-FFF2-40B4-BE49-F238E27FC236}">
                <a16:creationId xmlns:a16="http://schemas.microsoft.com/office/drawing/2014/main" id="{4E463EAF-2D42-4FE6-9C36-7353224F7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43" y="484542"/>
            <a:ext cx="2095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7E94719-591F-4BBC-9583-0581255D226E}"/>
              </a:ext>
            </a:extLst>
          </p:cNvPr>
          <p:cNvSpPr txBox="1"/>
          <p:nvPr/>
        </p:nvSpPr>
        <p:spPr>
          <a:xfrm>
            <a:off x="5992238" y="1011677"/>
            <a:ext cx="258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Ludwik XIV na portrecie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D9C68873-6B62-410D-958C-C8A4E10C08A0}"/>
              </a:ext>
            </a:extLst>
          </p:cNvPr>
          <p:cNvCxnSpPr/>
          <p:nvPr/>
        </p:nvCxnSpPr>
        <p:spPr>
          <a:xfrm>
            <a:off x="7772400" y="1517515"/>
            <a:ext cx="1108953" cy="6517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1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DC66B-9CDD-46B8-A575-8CDBAED5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🏛📚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BB52A6-61DE-4FE7-B82A-44A4172C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08728"/>
            <a:ext cx="9603275" cy="3450613"/>
          </a:xfrm>
        </p:spPr>
        <p:txBody>
          <a:bodyPr/>
          <a:lstStyle/>
          <a:p>
            <a:r>
              <a:rPr lang="pl-PL" dirty="0"/>
              <a:t>Od kiedy do kiedy trwała epoka baroku? </a:t>
            </a:r>
          </a:p>
          <a:p>
            <a:r>
              <a:rPr lang="pl-PL" dirty="0"/>
              <a:t>Jakie były charakterystyczne fryzury kobiet i mężczyzn w tej epoce?</a:t>
            </a:r>
          </a:p>
          <a:p>
            <a:r>
              <a:rPr lang="pl-PL" dirty="0"/>
              <a:t>Wymień przynajmniej 3 elementy charakterystyczne dla stylu barokowego w architekturze.</a:t>
            </a:r>
          </a:p>
          <a:p>
            <a:r>
              <a:rPr lang="pl-PL" dirty="0"/>
              <a:t>Co spowodowało powstanie nowej epoki?</a:t>
            </a:r>
          </a:p>
          <a:p>
            <a:r>
              <a:rPr lang="pl-PL" dirty="0"/>
              <a:t>Podaj cechy barokowego malarstwa.</a:t>
            </a:r>
          </a:p>
          <a:p>
            <a:r>
              <a:rPr lang="pl-PL" dirty="0"/>
              <a:t>Co oznacza słowo barok i co symbolizuje?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8194" name="Picture 2" descr="AleKlasa | Archiwa: Barok (lekcje) - AleKlasa">
            <a:extLst>
              <a:ext uri="{FF2B5EF4-FFF2-40B4-BE49-F238E27FC236}">
                <a16:creationId xmlns:a16="http://schemas.microsoft.com/office/drawing/2014/main" id="{FDFB16E2-5D19-43A8-BEEF-395A0845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48" y="3512934"/>
            <a:ext cx="2933700" cy="21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7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łac w Wilanowie – jak tu pięknie! – PolskaZachwyca.pl">
            <a:extLst>
              <a:ext uri="{FF2B5EF4-FFF2-40B4-BE49-F238E27FC236}">
                <a16:creationId xmlns:a16="http://schemas.microsoft.com/office/drawing/2014/main" id="{4BB5D50E-AE1D-4DB8-97F2-7B098576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9808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C06F285-920B-4550-8F86-CF25B6B1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/>
              <a:t>Dziękuję za uwagę 😉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2C125D-9F97-4CC3-8167-0764628B2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27" y="0"/>
            <a:ext cx="10476689" cy="7830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         Mam nadzieję, że</a:t>
            </a:r>
          </a:p>
          <a:p>
            <a:pPr marL="0" indent="0">
              <a:buNone/>
            </a:pPr>
            <a:r>
              <a:rPr lang="pl-PL" dirty="0"/>
              <a:t>      moja prezentacja pomogła</a:t>
            </a:r>
          </a:p>
          <a:p>
            <a:pPr marL="0" indent="0">
              <a:buNone/>
            </a:pPr>
            <a:r>
              <a:rPr lang="pl-PL" dirty="0"/>
              <a:t> w temacie baroku i sarmatyzmu</a:t>
            </a:r>
          </a:p>
          <a:p>
            <a:pPr marL="0" indent="0">
              <a:buNone/>
            </a:pPr>
            <a:r>
              <a:rPr lang="pl-PL" dirty="0"/>
              <a:t>             🏞🏛🌍📏</a:t>
            </a:r>
          </a:p>
        </p:txBody>
      </p:sp>
    </p:spTree>
    <p:extLst>
      <p:ext uri="{BB962C8B-B14F-4D97-AF65-F5344CB8AC3E}">
        <p14:creationId xmlns:p14="http://schemas.microsoft.com/office/powerpoint/2010/main" val="1078959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556808-8531-4222-8915-E8773016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 epoka trwała od końca XVI w. do połowy XVIII wieku 🕐📝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645A7D-5F66-4196-9614-6BE2F9ABD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030" name="Picture 6" descr="Scholaris - Barok">
            <a:extLst>
              <a:ext uri="{FF2B5EF4-FFF2-40B4-BE49-F238E27FC236}">
                <a16:creationId xmlns:a16="http://schemas.microsoft.com/office/drawing/2014/main" id="{16F6149C-B3E0-4EBE-964D-A044A4F6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79" y="1853754"/>
            <a:ext cx="6164861" cy="46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2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9E6479-70F4-43B5-8B05-02BFDDEB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oznacza słowo barok? 🤔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F50FF5-F8FE-4240-AF70-4713B0DD4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Barok= perła o nieregularnych kształtach. Chodzi właśnie o „dwa różne światy” w tej epoce, czyli z jednej strony rosnąca pobożność, z drugiej zaś przepych, bogactwo i uczty. </a:t>
            </a:r>
          </a:p>
        </p:txBody>
      </p:sp>
      <p:pic>
        <p:nvPicPr>
          <p:cNvPr id="2050" name="Picture 2" descr="Najlepsza biżuteria perłowa w 2013 roku - Jubiler 24h">
            <a:extLst>
              <a:ext uri="{FF2B5EF4-FFF2-40B4-BE49-F238E27FC236}">
                <a16:creationId xmlns:a16="http://schemas.microsoft.com/office/drawing/2014/main" id="{258BD703-2433-4CCD-A953-FBCE1E856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10" y="586923"/>
            <a:ext cx="2720081" cy="17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A55763E-A325-4D3D-B225-3CD79BE7F697}"/>
              </a:ext>
            </a:extLst>
          </p:cNvPr>
          <p:cNvSpPr txBox="1"/>
          <p:nvPr/>
        </p:nvSpPr>
        <p:spPr>
          <a:xfrm>
            <a:off x="5388746" y="914400"/>
            <a:ext cx="358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To właśnie perła o nieregularnych kształtach, z języka portugalskiego „</a:t>
            </a:r>
            <a:r>
              <a:rPr lang="pl-PL" dirty="0" err="1"/>
              <a:t>Barroco</a:t>
            </a:r>
            <a:r>
              <a:rPr lang="pl-PL" dirty="0"/>
              <a:t>” (barok) </a:t>
            </a:r>
          </a:p>
        </p:txBody>
      </p:sp>
    </p:spTree>
    <p:extLst>
      <p:ext uri="{BB962C8B-B14F-4D97-AF65-F5344CB8AC3E}">
        <p14:creationId xmlns:p14="http://schemas.microsoft.com/office/powerpoint/2010/main" val="612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BBDD6-83DE-4EFA-A904-224E35D9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baroku 🎭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3402A8-1DC8-45C2-90E6-8DA2EEBA9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odróżnieniu od epoki renesansu w stylu barokowym przede wszystkich „królował” przepych i bogactwo;</a:t>
            </a:r>
          </a:p>
          <a:p>
            <a:r>
              <a:rPr lang="pl-PL" dirty="0"/>
              <a:t>Często pojawiały się ornamenty, czyli elementy zdobnicze (najczęściej wykorzystujące motywy roślinne);</a:t>
            </a:r>
          </a:p>
          <a:p>
            <a:r>
              <a:rPr lang="pl-PL" dirty="0"/>
              <a:t>Rzeźby, płaskorzeźby i malowidła były bardzo popularne;</a:t>
            </a:r>
          </a:p>
          <a:p>
            <a:r>
              <a:rPr lang="pl-PL" dirty="0"/>
              <a:t>Pojawiały się złocenia i inne ozdoby.</a:t>
            </a:r>
          </a:p>
        </p:txBody>
      </p:sp>
    </p:spTree>
    <p:extLst>
      <p:ext uri="{BB962C8B-B14F-4D97-AF65-F5344CB8AC3E}">
        <p14:creationId xmlns:p14="http://schemas.microsoft.com/office/powerpoint/2010/main" val="25291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2C931F-4470-4796-808C-7E8FC0A4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sztuka baroku🖼🕌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0A32C9-2C4C-4C6A-8AAA-1FE98988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okresie baroku rozwijała się sztuka i architektura. Każde dzieło było bogato zdobione i cechowało się dynamiczną kompozycją. Popularnym tematem malarstwa i rzeźby zostały sceny biblijne (powrót do starożytności).  Wznoszone budowle były bardzo bogato zdobione, a wnętrza pałaców lub kościołów cechowały się pięknymi obrazami namalowanymi przez znanych artystów. </a:t>
            </a:r>
          </a:p>
        </p:txBody>
      </p:sp>
    </p:spTree>
    <p:extLst>
      <p:ext uri="{BB962C8B-B14F-4D97-AF65-F5344CB8AC3E}">
        <p14:creationId xmlns:p14="http://schemas.microsoft.com/office/powerpoint/2010/main" val="8756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92D81-CEBA-4282-8260-976E967A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sztuki w epoce baroku 🖌📝</a:t>
            </a:r>
          </a:p>
        </p:txBody>
      </p:sp>
      <p:pic>
        <p:nvPicPr>
          <p:cNvPr id="3074" name="Picture 2" descr="Złożenie do grobu (obraz Caravaggia) – Wikipedia, wolna encyklopedia">
            <a:extLst>
              <a:ext uri="{FF2B5EF4-FFF2-40B4-BE49-F238E27FC236}">
                <a16:creationId xmlns:a16="http://schemas.microsoft.com/office/drawing/2014/main" id="{5A0B729B-8E9E-471E-98AD-6D2722C4D6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9" y="1643262"/>
            <a:ext cx="1894287" cy="28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egoria malarstwa – Wikipedia, wolna encyklopedia">
            <a:extLst>
              <a:ext uri="{FF2B5EF4-FFF2-40B4-BE49-F238E27FC236}">
                <a16:creationId xmlns:a16="http://schemas.microsoft.com/office/drawing/2014/main" id="{E34F3331-0017-4835-AA8B-64690528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99" y="1643262"/>
            <a:ext cx="2448183" cy="291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F9CD1CC-7B9A-4A0E-AA24-358B0E0CE0AC}"/>
              </a:ext>
            </a:extLst>
          </p:cNvPr>
          <p:cNvSpPr txBox="1"/>
          <p:nvPr/>
        </p:nvSpPr>
        <p:spPr>
          <a:xfrm>
            <a:off x="213064" y="4576879"/>
            <a:ext cx="2610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„</a:t>
            </a:r>
            <a:r>
              <a:rPr lang="pl-PL" i="1" dirty="0"/>
              <a:t>Złożenie do grobu” </a:t>
            </a:r>
            <a:r>
              <a:rPr lang="pl-PL" dirty="0"/>
              <a:t>to obraz włoskiego artysty Caravaggio. Widać na nim zastosowanie techniki światła i cienia.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9C38354-FF85-400A-86DD-9398F9DAC45E}"/>
              </a:ext>
            </a:extLst>
          </p:cNvPr>
          <p:cNvSpPr txBox="1"/>
          <p:nvPr/>
        </p:nvSpPr>
        <p:spPr>
          <a:xfrm>
            <a:off x="9048399" y="4873841"/>
            <a:ext cx="270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Obraz „</a:t>
            </a:r>
            <a:r>
              <a:rPr lang="pl-PL" i="1" dirty="0"/>
              <a:t>Alegoria malarstwa” </a:t>
            </a:r>
            <a:r>
              <a:rPr lang="pl-PL" dirty="0"/>
              <a:t>to jedno z dzieł sztuki epoki baroku. </a:t>
            </a:r>
          </a:p>
        </p:txBody>
      </p:sp>
      <p:pic>
        <p:nvPicPr>
          <p:cNvPr id="3078" name="Picture 6" descr="Dom">
            <a:extLst>
              <a:ext uri="{FF2B5EF4-FFF2-40B4-BE49-F238E27FC236}">
                <a16:creationId xmlns:a16="http://schemas.microsoft.com/office/drawing/2014/main" id="{7BE3BDDB-C4D3-4CB9-B8FC-A2095B664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52" y="1643262"/>
            <a:ext cx="17907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ISTORIA RZEŹBY BAROKOWEJ I KLASYCYSTYCZNEJ">
            <a:extLst>
              <a:ext uri="{FF2B5EF4-FFF2-40B4-BE49-F238E27FC236}">
                <a16:creationId xmlns:a16="http://schemas.microsoft.com/office/drawing/2014/main" id="{242CC840-AB0B-4A21-BF01-23341262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55" y="1882606"/>
            <a:ext cx="2756142" cy="15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849E7B0-8D1B-486E-B6C7-7B5C9CDD3210}"/>
              </a:ext>
            </a:extLst>
          </p:cNvPr>
          <p:cNvSpPr txBox="1"/>
          <p:nvPr/>
        </p:nvSpPr>
        <p:spPr>
          <a:xfrm>
            <a:off x="2970052" y="4476800"/>
            <a:ext cx="1790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Cechą barokowych rzeźb były widoczne emocje i ruch.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9A9692-8970-4F6C-98F8-E7A22C0EF5EA}"/>
              </a:ext>
            </a:extLst>
          </p:cNvPr>
          <p:cNvSpPr txBox="1"/>
          <p:nvPr/>
        </p:nvSpPr>
        <p:spPr>
          <a:xfrm>
            <a:off x="5746455" y="3551068"/>
            <a:ext cx="2829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Podczas epoki baroku bardzo popularne były płaskorzeźby. Oto przykładowa. </a:t>
            </a:r>
          </a:p>
        </p:txBody>
      </p:sp>
    </p:spTree>
    <p:extLst>
      <p:ext uri="{BB962C8B-B14F-4D97-AF65-F5344CB8AC3E}">
        <p14:creationId xmlns:p14="http://schemas.microsoft.com/office/powerpoint/2010/main" val="30643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7B80C0-D8C3-45BB-B771-6F195707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barokowej architektury 📏🏛</a:t>
            </a:r>
          </a:p>
        </p:txBody>
      </p:sp>
      <p:pic>
        <p:nvPicPr>
          <p:cNvPr id="4098" name="Picture 2" descr="Architektura sakralna oraz świecka w baroku - Własny KątWłasny Kąt">
            <a:extLst>
              <a:ext uri="{FF2B5EF4-FFF2-40B4-BE49-F238E27FC236}">
                <a16:creationId xmlns:a16="http://schemas.microsoft.com/office/drawing/2014/main" id="{E5FA6426-BCF7-434A-8A35-93C696BFAC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2" y="1492343"/>
            <a:ext cx="2296954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E869489-BAC1-4B46-A9A6-A389448C645C}"/>
              </a:ext>
            </a:extLst>
          </p:cNvPr>
          <p:cNvSpPr txBox="1"/>
          <p:nvPr/>
        </p:nvSpPr>
        <p:spPr>
          <a:xfrm>
            <a:off x="213064" y="5095783"/>
            <a:ext cx="238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Bazylika mniejsza w Wenecji (Włochy) </a:t>
            </a:r>
            <a:r>
              <a:rPr lang="pl-PL" i="1" dirty="0"/>
              <a:t>Santa Maria </a:t>
            </a:r>
            <a:r>
              <a:rPr lang="pl-PL" i="1" dirty="0" err="1"/>
              <a:t>della</a:t>
            </a:r>
            <a:r>
              <a:rPr lang="pl-PL" i="1" dirty="0"/>
              <a:t> </a:t>
            </a:r>
            <a:r>
              <a:rPr lang="pl-PL" i="1" dirty="0" err="1"/>
              <a:t>salute</a:t>
            </a:r>
            <a:endParaRPr lang="pl-PL" dirty="0"/>
          </a:p>
        </p:txBody>
      </p:sp>
      <p:pic>
        <p:nvPicPr>
          <p:cNvPr id="4100" name="Picture 4" descr="Pałac wersalski – wycieczki, godziny otwarcia i lokalizacja niedaleko Paryża">
            <a:extLst>
              <a:ext uri="{FF2B5EF4-FFF2-40B4-BE49-F238E27FC236}">
                <a16:creationId xmlns:a16="http://schemas.microsoft.com/office/drawing/2014/main" id="{60B537A4-B9D8-41F1-94D5-EE31E33F8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71" y="1490664"/>
            <a:ext cx="4200346" cy="23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DEA0DF2-B10B-46B4-AC87-A0F4D9D52396}"/>
              </a:ext>
            </a:extLst>
          </p:cNvPr>
          <p:cNvSpPr txBox="1"/>
          <p:nvPr/>
        </p:nvSpPr>
        <p:spPr>
          <a:xfrm>
            <a:off x="2858610" y="4083728"/>
            <a:ext cx="4200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Pałac w Wersalu pod Paryżem </a:t>
            </a:r>
            <a:r>
              <a:rPr lang="pl-PL" dirty="0"/>
              <a:t>powstał w epoce Baroku jako siedziba królów Francji. Zamieszkiwało ją kilkanaście tysięcy osób. Budowla jest imponująca i do dziś robi wrażenie. </a:t>
            </a:r>
            <a:endParaRPr lang="pl-PL" i="1" dirty="0"/>
          </a:p>
        </p:txBody>
      </p:sp>
      <p:pic>
        <p:nvPicPr>
          <p:cNvPr id="4102" name="Picture 6" descr="Architektura barokowa w Polsce – Wikipedia, wolna encyklopedia">
            <a:extLst>
              <a:ext uri="{FF2B5EF4-FFF2-40B4-BE49-F238E27FC236}">
                <a16:creationId xmlns:a16="http://schemas.microsoft.com/office/drawing/2014/main" id="{18A08F97-FDE6-4875-A29B-761C597AD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956" y="1494704"/>
            <a:ext cx="2639627" cy="19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CBA0517-255E-4980-9DF9-65155D5A9884}"/>
              </a:ext>
            </a:extLst>
          </p:cNvPr>
          <p:cNvSpPr txBox="1"/>
          <p:nvPr/>
        </p:nvSpPr>
        <p:spPr>
          <a:xfrm>
            <a:off x="7058956" y="3666478"/>
            <a:ext cx="2777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Zamek królewski w Warszawie </a:t>
            </a:r>
            <a:r>
              <a:rPr lang="pl-PL" dirty="0"/>
              <a:t>to przykład polskiej architektury barokowej. </a:t>
            </a:r>
            <a:endParaRPr lang="pl-PL" i="1" dirty="0"/>
          </a:p>
        </p:txBody>
      </p:sp>
      <p:pic>
        <p:nvPicPr>
          <p:cNvPr id="4104" name="Picture 8" descr="Barok – obraz epoki | AleKlasa">
            <a:extLst>
              <a:ext uri="{FF2B5EF4-FFF2-40B4-BE49-F238E27FC236}">
                <a16:creationId xmlns:a16="http://schemas.microsoft.com/office/drawing/2014/main" id="{CDCAC865-60FD-4748-A3F8-451208E9A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58" y="1494173"/>
            <a:ext cx="2209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17EFC9F-2F2B-49CC-A837-47B933B83198}"/>
              </a:ext>
            </a:extLst>
          </p:cNvPr>
          <p:cNvSpPr txBox="1"/>
          <p:nvPr/>
        </p:nvSpPr>
        <p:spPr>
          <a:xfrm>
            <a:off x="9898602" y="3755254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Większość budowli epoki Baroku przetrwała do dziś w nienaruszonym stanie!</a:t>
            </a:r>
          </a:p>
        </p:txBody>
      </p:sp>
    </p:spTree>
    <p:extLst>
      <p:ext uri="{BB962C8B-B14F-4D97-AF65-F5344CB8AC3E}">
        <p14:creationId xmlns:p14="http://schemas.microsoft.com/office/powerpoint/2010/main" val="10465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B7C68F-7E10-443C-8137-C81896CE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0E3F46-564F-4809-A60F-8C8EBB892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4" name="Picture 4" descr="Schönbrunn Park I Pałac Zachodnia Część Wiedeń Hitzing Okręg Austriacki  Barok Jeden Piękny Pałac I Zdjęcie Editorial - Obraz złożonej z zesp, zako:  154726706">
            <a:extLst>
              <a:ext uri="{FF2B5EF4-FFF2-40B4-BE49-F238E27FC236}">
                <a16:creationId xmlns:a16="http://schemas.microsoft.com/office/drawing/2014/main" id="{AFE0791D-57C2-42AE-B2CA-5A49F3F7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28" y="0"/>
            <a:ext cx="12259628" cy="83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7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279</TotalTime>
  <Words>1143</Words>
  <Application>Microsoft Office PowerPoint</Application>
  <PresentationFormat>Panoramiczny</PresentationFormat>
  <Paragraphs>87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Imprint MT Shadow</vt:lpstr>
      <vt:lpstr>Galeria</vt:lpstr>
      <vt:lpstr>              Epoka Baroku</vt:lpstr>
      <vt:lpstr>Nowa epoka w Europie🌎</vt:lpstr>
      <vt:lpstr>Ta epoka trwała od końca XVI w. do połowy XVIII wieku 🕐📝 </vt:lpstr>
      <vt:lpstr>Co oznacza słowo barok? 🤔</vt:lpstr>
      <vt:lpstr>Cechy baroku 🎭</vt:lpstr>
      <vt:lpstr>sztuka baroku🖼🕌</vt:lpstr>
      <vt:lpstr>Przykłady sztuki w epoce baroku 🖌📝</vt:lpstr>
      <vt:lpstr>Przykłady barokowej architektury 📏🏛</vt:lpstr>
      <vt:lpstr>Prezentacja programu PowerPoint</vt:lpstr>
      <vt:lpstr>Prezentacja programu PowerPoint</vt:lpstr>
      <vt:lpstr>Prezentacja programu PowerPoint</vt:lpstr>
      <vt:lpstr>Prezentacja programu PowerPoint</vt:lpstr>
      <vt:lpstr>Barok w Polsce 🏜🏞</vt:lpstr>
      <vt:lpstr>Ciekawostka 🕐</vt:lpstr>
      <vt:lpstr>Ciekawostki o baroku 😉</vt:lpstr>
      <vt:lpstr>Sarmatyzm 🙄😳</vt:lpstr>
      <vt:lpstr>Kim byli sarmaci? 🧐</vt:lpstr>
      <vt:lpstr>Prezentacja programu PowerPoint</vt:lpstr>
      <vt:lpstr>Portrety trumienne sarmatów🎨✏</vt:lpstr>
      <vt:lpstr>Barokowa moda👗</vt:lpstr>
      <vt:lpstr>Jak ubierały się kobiety w epoce baroku? 👚</vt:lpstr>
      <vt:lpstr>Prezentacja programu PowerPoint</vt:lpstr>
      <vt:lpstr>Jak ubierali się mężczyźni w epoce baroku🥼</vt:lpstr>
      <vt:lpstr>Prezentacja programu PowerPoint</vt:lpstr>
      <vt:lpstr>Ciekawostka 🎈🤨</vt:lpstr>
      <vt:lpstr>Podsumowanie 🏛📚</vt:lpstr>
      <vt:lpstr>Dziękuję za uwagę 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Epoka Baroku</dc:title>
  <dc:creator>Oliwia Świerkosz</dc:creator>
  <cp:lastModifiedBy>Oliwia Świerkosz</cp:lastModifiedBy>
  <cp:revision>27</cp:revision>
  <dcterms:created xsi:type="dcterms:W3CDTF">2021-01-29T09:12:58Z</dcterms:created>
  <dcterms:modified xsi:type="dcterms:W3CDTF">2021-02-01T14:51:35Z</dcterms:modified>
</cp:coreProperties>
</file>