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09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08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991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71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5609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92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4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6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86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43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29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56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03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48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31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33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72938-BCD5-47F9-B2B6-F967647E6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79" y="1961903"/>
            <a:ext cx="3715027" cy="2934195"/>
          </a:xfrm>
        </p:spPr>
        <p:txBody>
          <a:bodyPr>
            <a:normAutofit/>
          </a:bodyPr>
          <a:lstStyle/>
          <a:p>
            <a:pPr algn="ctr"/>
            <a:br>
              <a:rPr lang="pl-PL" sz="4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 II-wizyta w Miejskiej Bibliotece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75D3F6-2421-4F21-9CF5-DDF47A48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9" y="322016"/>
            <a:ext cx="9118427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2FEF369-A59D-418C-9A8C-A6C07D5B7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701" y="1961903"/>
            <a:ext cx="3589744" cy="4732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88306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F8B67C-0B2C-4800-B9E2-71D19E3A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Poszukiwanie materiałów źródłowych do naszego projektu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6DCBA1B-0E8B-4981-9EAD-1598AEF97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560" y="2133600"/>
            <a:ext cx="4746706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7652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8695C6-21C2-4D33-B10D-56DD4E91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685" y="624110"/>
            <a:ext cx="10044928" cy="191775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Julka, Natalka i Kacper odnaleźli ciekawe materiały źródłowe dotyczące państwa Żabińskich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F73BD23-8925-4E56-862B-D5B7AC682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900" y="2871831"/>
            <a:ext cx="5037666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06060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3C6323-5225-49AD-B414-B6DCBC47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854" y="446088"/>
            <a:ext cx="4458558" cy="129043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Analiza materiału źródłowego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132BF89-A9FA-4E65-83D1-9B32A7E3E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210469"/>
            <a:ext cx="5181600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A49324-FC1E-426F-8124-31FA85C55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5578" y="1974849"/>
            <a:ext cx="4248833" cy="4585342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projektowy odnalazł 3 pozycje książkowe, które będą bardzo pomocne przy prowadzeniu badań</a:t>
            </a:r>
          </a:p>
        </p:txBody>
      </p:sp>
    </p:spTree>
    <p:extLst>
      <p:ext uri="{BB962C8B-B14F-4D97-AF65-F5344CB8AC3E}">
        <p14:creationId xmlns:p14="http://schemas.microsoft.com/office/powerpoint/2010/main" val="3780215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4B2652-0A0B-400C-A598-83B7FC1A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dokonuje przeglądu wybranej literatury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D562DB8-7459-4AAF-876A-B7C8D278C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89213" y="2597150"/>
            <a:ext cx="4343400" cy="3257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7F7FC37-0D1E-474D-BF12-FBE95A344A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67563" y="2595761"/>
            <a:ext cx="4338637" cy="3253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279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450B12-93D8-482F-99C8-133FEB5E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projektowa zabiera się do intensywnej pracy badawczej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29905FB-1F98-4C78-BF32-6962AB6D7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92924" y="2545737"/>
            <a:ext cx="4343400" cy="3257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C741F5D-AF2F-47DB-81BD-7BBEBE0B61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67563" y="2595761"/>
            <a:ext cx="4338637" cy="3253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7638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muga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TM02892315[[fn=Smuga]]</Template>
  <TotalTime>21</TotalTime>
  <Words>48</Words>
  <Application>Microsoft Office PowerPoint</Application>
  <PresentationFormat>Panoramiczny</PresentationFormat>
  <Paragraphs>7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Smuga</vt:lpstr>
      <vt:lpstr> Etap II-wizyta w Miejskiej Bibliotece</vt:lpstr>
      <vt:lpstr>Poszukiwanie materiałów źródłowych do naszego projektu</vt:lpstr>
      <vt:lpstr>Julka, Natalka i Kacper odnaleźli ciekawe materiały źródłowe dotyczące państwa Żabińskich</vt:lpstr>
      <vt:lpstr>Analiza materiału źródłowego</vt:lpstr>
      <vt:lpstr>Zespół dokonuje przeglądu wybranej literatury</vt:lpstr>
      <vt:lpstr>Grupa projektowa zabiera się do intensywnej pracy badawczej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Etap II-wizyta w Miejskiej Bibliotece</dc:title>
  <dc:creator>Magdalena Kubik</dc:creator>
  <cp:lastModifiedBy>Magdalena Kubik</cp:lastModifiedBy>
  <cp:revision>3</cp:revision>
  <dcterms:created xsi:type="dcterms:W3CDTF">2019-10-23T16:43:15Z</dcterms:created>
  <dcterms:modified xsi:type="dcterms:W3CDTF">2019-10-23T17:05:02Z</dcterms:modified>
</cp:coreProperties>
</file>