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62" r:id="rId5"/>
    <p:sldId id="264" r:id="rId6"/>
    <p:sldId id="266" r:id="rId7"/>
    <p:sldId id="267" r:id="rId8"/>
    <p:sldId id="270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00186FE-B55E-42A0-BE97-657AF019DEDC}" type="datetimeFigureOut">
              <a:rPr lang="sk-SK" smtClean="0"/>
              <a:pPr/>
              <a:t>18. 9. 2022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86FE-B55E-42A0-BE97-657AF019DEDC}" type="datetimeFigureOut">
              <a:rPr lang="sk-SK" smtClean="0"/>
              <a:pPr/>
              <a:t>18. 9. 2022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86FE-B55E-42A0-BE97-657AF019DEDC}" type="datetimeFigureOut">
              <a:rPr lang="sk-SK" smtClean="0"/>
              <a:pPr/>
              <a:t>18. 9. 2022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0186FE-B55E-42A0-BE97-657AF019DEDC}" type="datetimeFigureOut">
              <a:rPr lang="sk-SK" smtClean="0"/>
              <a:pPr/>
              <a:t>18. 9. 2022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00186FE-B55E-42A0-BE97-657AF019DEDC}" type="datetimeFigureOut">
              <a:rPr lang="sk-SK" smtClean="0"/>
              <a:pPr/>
              <a:t>18. 9. 2022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86FE-B55E-42A0-BE97-657AF019DEDC}" type="datetimeFigureOut">
              <a:rPr lang="sk-SK" smtClean="0"/>
              <a:pPr/>
              <a:t>18. 9. 2022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86FE-B55E-42A0-BE97-657AF019DEDC}" type="datetimeFigureOut">
              <a:rPr lang="sk-SK" smtClean="0"/>
              <a:pPr/>
              <a:t>18. 9. 2022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0186FE-B55E-42A0-BE97-657AF019DEDC}" type="datetimeFigureOut">
              <a:rPr lang="sk-SK" smtClean="0"/>
              <a:pPr/>
              <a:t>18. 9. 2022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86FE-B55E-42A0-BE97-657AF019DEDC}" type="datetimeFigureOut">
              <a:rPr lang="sk-SK" smtClean="0"/>
              <a:pPr/>
              <a:t>18. 9. 2022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0186FE-B55E-42A0-BE97-657AF019DEDC}" type="datetimeFigureOut">
              <a:rPr lang="sk-SK" smtClean="0"/>
              <a:pPr/>
              <a:t>18. 9. 2022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0186FE-B55E-42A0-BE97-657AF019DEDC}" type="datetimeFigureOut">
              <a:rPr lang="sk-SK" smtClean="0"/>
              <a:pPr/>
              <a:t>18. 9. 2022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0186FE-B55E-42A0-BE97-657AF019DEDC}" type="datetimeFigureOut">
              <a:rPr lang="sk-SK" smtClean="0"/>
              <a:pPr/>
              <a:t>18. 9. 2022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1484784"/>
            <a:ext cx="7272808" cy="1512168"/>
          </a:xfrm>
        </p:spPr>
        <p:txBody>
          <a:bodyPr>
            <a:normAutofit/>
          </a:bodyPr>
          <a:lstStyle/>
          <a:p>
            <a:r>
              <a:rPr lang="sk-SK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Správa o </a:t>
            </a:r>
            <a:r>
              <a:rPr lang="sk-SK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hospodárení KRPŠ</a:t>
            </a:r>
            <a:endParaRPr lang="sk-SK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k-SK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šk</a:t>
            </a:r>
            <a:r>
              <a:rPr lang="sk-SK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olský </a:t>
            </a:r>
            <a:r>
              <a:rPr lang="sk-SK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2020/2021</a:t>
            </a:r>
            <a:endParaRPr lang="sk-SK" sz="4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9998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642918"/>
            <a:ext cx="7128792" cy="1357322"/>
          </a:xfrm>
        </p:spPr>
        <p:txBody>
          <a:bodyPr>
            <a:noAutofit/>
          </a:bodyPr>
          <a:lstStyle/>
          <a:p>
            <a:pPr algn="l"/>
            <a:r>
              <a:rPr lang="sk-SK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sk-SK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šk</a:t>
            </a:r>
            <a:r>
              <a:rPr lang="sk-SK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roku 2020/2021 boli účtovné stavy finančných prostriedkov </a:t>
            </a:r>
            <a:r>
              <a:rPr lang="sk-SK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nasledovné:</a:t>
            </a:r>
            <a:endParaRPr lang="sk-SK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71600" y="2708920"/>
            <a:ext cx="6984776" cy="381642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Pokladňa: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Počiatočný stav:      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428,35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€</a:t>
            </a:r>
          </a:p>
          <a:p>
            <a:pPr lvl="0">
              <a:buClr>
                <a:srgbClr val="AA2B1E"/>
              </a:buClr>
              <a:buFont typeface="Arial" pitchFamily="34" charset="0"/>
              <a:buChar char="•"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Príjem </a:t>
            </a:r>
            <a:r>
              <a:rPr lang="sk-SK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sk-SK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rodičov:  </a:t>
            </a:r>
            <a:r>
              <a:rPr lang="sk-SK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1 637,00 </a:t>
            </a:r>
            <a:r>
              <a:rPr lang="sk-SK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endParaRPr lang="sk-SK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Vydaj:                    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1 243,53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€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Konečný stav:          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821,82 €</a:t>
            </a:r>
            <a:endParaRPr lang="sk-SK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3320333" y="3847938"/>
            <a:ext cx="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2123728" y="4450142"/>
            <a:ext cx="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36830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k-SK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115616" y="1571612"/>
            <a:ext cx="7056784" cy="430565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Finančné prostriedky boli použité na akcie podľa 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schválen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ého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 rozpočtu. </a:t>
            </a:r>
            <a:endParaRPr lang="sk-SK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Finančné prostriedky </a:t>
            </a:r>
            <a:r>
              <a:rPr lang="sk-SK" sz="4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a použili  na 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kultúrnu, talentovanú a študijnú oblasť.</a:t>
            </a:r>
            <a:endParaRPr lang="sk-SK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532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Kultúrna </a:t>
            </a:r>
            <a:r>
              <a:rPr lang="sk-SK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činnosť:</a:t>
            </a:r>
            <a:endParaRPr lang="sk-SK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463040" y="2119256"/>
            <a:ext cx="6196405" cy="404604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Balíčky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na Mikuláša:  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365,92 €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MDD:                            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80,00 €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Zápis do 1. ročníka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77,06 €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Planetárium:                 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215,00 €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Deň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vody:                       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18,59 €</a:t>
            </a:r>
          </a:p>
          <a:p>
            <a:pPr>
              <a:buFont typeface="Arial" pitchFamily="34" charset="0"/>
              <a:buChar char="•"/>
            </a:pP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SPOLU:                         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756,57 €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45867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293401" cy="1080120"/>
          </a:xfrm>
        </p:spPr>
        <p:txBody>
          <a:bodyPr>
            <a:noAutofit/>
          </a:bodyPr>
          <a:lstStyle/>
          <a:p>
            <a:r>
              <a:rPr lang="sk-SK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Práca </a:t>
            </a:r>
            <a:r>
              <a:rPr lang="sk-SK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sk-SK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talentovanou mládežou</a:t>
            </a:r>
            <a:endParaRPr lang="sk-SK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043608" y="1628800"/>
            <a:ext cx="6840760" cy="46085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Šaliansky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Maťko :                 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35,14  €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Olympiáda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z FYZ, CHEM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:          52,79 €       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Hviezdoslav Kubín:                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15,00  €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Bobor:                                     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20,73  €</a:t>
            </a:r>
          </a:p>
          <a:p>
            <a:pPr marL="0" indent="0">
              <a:buNone/>
            </a:pP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SPOLU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:   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123,66 €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318854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6996138" cy="1143000"/>
          </a:xfrm>
        </p:spPr>
        <p:txBody>
          <a:bodyPr>
            <a:normAutofit/>
          </a:bodyPr>
          <a:lstStyle/>
          <a:p>
            <a:pPr algn="l"/>
            <a:r>
              <a:rPr lang="sk-SK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Študijná oblasť</a:t>
            </a:r>
            <a:endParaRPr lang="sk-SK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115616" y="2119257"/>
            <a:ext cx="6984776" cy="3603812"/>
          </a:xfrm>
        </p:spPr>
        <p:txBody>
          <a:bodyPr/>
          <a:lstStyle/>
          <a:p>
            <a:pPr marL="0" indent="0">
              <a:buNone/>
            </a:pPr>
            <a:endParaRPr lang="sk-SK" dirty="0"/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Knihy na koniec šk. roka:                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196,15 €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Darčeky pre 2 najlepších žiakov:      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51,00 €</a:t>
            </a:r>
          </a:p>
          <a:p>
            <a:pPr>
              <a:buFont typeface="Arial" pitchFamily="34" charset="0"/>
              <a:buChar char="•"/>
            </a:pP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SPOLU:                                            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247,16 €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2520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139014" cy="1143000"/>
          </a:xfrm>
        </p:spPr>
        <p:txBody>
          <a:bodyPr>
            <a:normAutofit/>
          </a:bodyPr>
          <a:lstStyle/>
          <a:p>
            <a:pPr algn="l"/>
            <a:r>
              <a:rPr lang="sk-SK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Iné výdaje</a:t>
            </a:r>
            <a:endParaRPr lang="sk-SK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827584" y="2119257"/>
            <a:ext cx="7488832" cy="36038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Poplatok v banke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ČSOB</a:t>
            </a: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Notár 2%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obnovenie</a:t>
            </a: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Kolok na obnovenie 2%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zmeny</a:t>
            </a:r>
          </a:p>
          <a:p>
            <a:pPr>
              <a:buFont typeface="Arial" pitchFamily="34" charset="0"/>
              <a:buChar char="•"/>
            </a:pP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SPOLU :                                                    116,15 €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63494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71600" y="2119257"/>
            <a:ext cx="7560840" cy="27499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6000" dirty="0" smtClean="0"/>
          </a:p>
          <a:p>
            <a:pPr marL="0" indent="0" algn="ctr">
              <a:buNone/>
            </a:pP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Ďakujem za pozornosť</a:t>
            </a:r>
            <a:endParaRPr lang="sk-SK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072066" y="4857760"/>
            <a:ext cx="2524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    Výbor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KRPŠ</a:t>
            </a: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7197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1958</TotalTime>
  <Words>180</Words>
  <Application>Microsoft Office PowerPoint</Application>
  <PresentationFormat>Prezentácia na obrazovke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Arkáda</vt:lpstr>
      <vt:lpstr>Správa o hospodárení KRPŠ</vt:lpstr>
      <vt:lpstr>V šk. roku 2020/2021 boli účtovné stavy finančných prostriedkov nasledovné:</vt:lpstr>
      <vt:lpstr>Snímka 3</vt:lpstr>
      <vt:lpstr>      Kultúrna činnosť:</vt:lpstr>
      <vt:lpstr>Práca s talentovanou mládežou</vt:lpstr>
      <vt:lpstr>Študijná oblasť</vt:lpstr>
      <vt:lpstr>Iné výdaje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o hospodárení</dc:title>
  <dc:creator>Dominika</dc:creator>
  <cp:lastModifiedBy>USER</cp:lastModifiedBy>
  <cp:revision>52</cp:revision>
  <dcterms:created xsi:type="dcterms:W3CDTF">2018-09-03T12:25:24Z</dcterms:created>
  <dcterms:modified xsi:type="dcterms:W3CDTF">2022-09-18T15:40:26Z</dcterms:modified>
</cp:coreProperties>
</file>